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12_561A6D17.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13_DF1A814E.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0A_67E1F534.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272" r:id="rId5"/>
    <p:sldId id="273" r:id="rId6"/>
    <p:sldId id="277" r:id="rId7"/>
    <p:sldId id="256" r:id="rId8"/>
    <p:sldId id="286" r:id="rId9"/>
    <p:sldId id="287" r:id="rId10"/>
    <p:sldId id="288" r:id="rId11"/>
    <p:sldId id="274" r:id="rId12"/>
    <p:sldId id="276" r:id="rId13"/>
    <p:sldId id="275" r:id="rId14"/>
    <p:sldId id="279" r:id="rId15"/>
    <p:sldId id="280" r:id="rId16"/>
    <p:sldId id="281" r:id="rId17"/>
    <p:sldId id="282" r:id="rId18"/>
    <p:sldId id="283" r:id="rId19"/>
    <p:sldId id="284" r:id="rId20"/>
    <p:sldId id="289" r:id="rId21"/>
    <p:sldId id="285" r:id="rId22"/>
    <p:sldId id="26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0A6D15-FAB0-8527-27A6-C60538B1A2D9}" name="Thomthomlow@gmail.com" initials="T" userId="402571444377691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30C212-BAA5-4BE3-A65F-E3196D15A8AC}" v="63" dt="2023-11-21T08:58:41.1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89" autoAdjust="0"/>
    <p:restoredTop sz="62924" autoAdjust="0"/>
  </p:normalViewPr>
  <p:slideViewPr>
    <p:cSldViewPr snapToGrid="0">
      <p:cViewPr varScale="1">
        <p:scale>
          <a:sx n="52" d="100"/>
          <a:sy n="52" d="100"/>
        </p:scale>
        <p:origin x="1930" y="4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thomlow@gmail.com" userId="4025714443776910" providerId="LiveId" clId="{DB30C212-BAA5-4BE3-A65F-E3196D15A8AC}"/>
    <pc:docChg chg="undo custSel addSld delSld modSld sldOrd modMainMaster">
      <pc:chgData name="Thomthomlow@gmail.com" userId="4025714443776910" providerId="LiveId" clId="{DB30C212-BAA5-4BE3-A65F-E3196D15A8AC}" dt="2023-11-21T09:59:02.974" v="16832" actId="20577"/>
      <pc:docMkLst>
        <pc:docMk/>
      </pc:docMkLst>
      <pc:sldChg chg="modSp mod ord modShow modNotesTx">
        <pc:chgData name="Thomthomlow@gmail.com" userId="4025714443776910" providerId="LiveId" clId="{DB30C212-BAA5-4BE3-A65F-E3196D15A8AC}" dt="2023-11-21T04:57:29.924" v="12344" actId="20577"/>
        <pc:sldMkLst>
          <pc:docMk/>
          <pc:sldMk cId="2586058810" sldId="256"/>
        </pc:sldMkLst>
        <pc:spChg chg="mod">
          <ac:chgData name="Thomthomlow@gmail.com" userId="4025714443776910" providerId="LiveId" clId="{DB30C212-BAA5-4BE3-A65F-E3196D15A8AC}" dt="2023-11-21T03:42:38.597" v="9652"/>
          <ac:spMkLst>
            <pc:docMk/>
            <pc:sldMk cId="2586058810" sldId="256"/>
            <ac:spMk id="2" creationId="{CFE75451-6A4B-484B-9ED1-353CCE25B0F4}"/>
          </ac:spMkLst>
        </pc:spChg>
        <pc:spChg chg="mod">
          <ac:chgData name="Thomthomlow@gmail.com" userId="4025714443776910" providerId="LiveId" clId="{DB30C212-BAA5-4BE3-A65F-E3196D15A8AC}" dt="2023-11-21T03:42:38.597" v="9652"/>
          <ac:spMkLst>
            <pc:docMk/>
            <pc:sldMk cId="2586058810" sldId="256"/>
            <ac:spMk id="3" creationId="{0236A1B4-B8D1-4A72-8E20-0703F54BF1FE}"/>
          </ac:spMkLst>
        </pc:spChg>
      </pc:sldChg>
      <pc:sldChg chg="del">
        <pc:chgData name="Thomthomlow@gmail.com" userId="4025714443776910" providerId="LiveId" clId="{DB30C212-BAA5-4BE3-A65F-E3196D15A8AC}" dt="2023-11-13T04:38:04.813" v="33" actId="47"/>
        <pc:sldMkLst>
          <pc:docMk/>
          <pc:sldMk cId="1713219598" sldId="257"/>
        </pc:sldMkLst>
      </pc:sldChg>
      <pc:sldChg chg="del">
        <pc:chgData name="Thomthomlow@gmail.com" userId="4025714443776910" providerId="LiveId" clId="{DB30C212-BAA5-4BE3-A65F-E3196D15A8AC}" dt="2023-11-13T04:38:01.822" v="32" actId="47"/>
        <pc:sldMkLst>
          <pc:docMk/>
          <pc:sldMk cId="3571516367" sldId="258"/>
        </pc:sldMkLst>
      </pc:sldChg>
      <pc:sldChg chg="del">
        <pc:chgData name="Thomthomlow@gmail.com" userId="4025714443776910" providerId="LiveId" clId="{DB30C212-BAA5-4BE3-A65F-E3196D15A8AC}" dt="2023-11-13T04:38:01.822" v="32" actId="47"/>
        <pc:sldMkLst>
          <pc:docMk/>
          <pc:sldMk cId="332104327" sldId="259"/>
        </pc:sldMkLst>
      </pc:sldChg>
      <pc:sldChg chg="del">
        <pc:chgData name="Thomthomlow@gmail.com" userId="4025714443776910" providerId="LiveId" clId="{DB30C212-BAA5-4BE3-A65F-E3196D15A8AC}" dt="2023-11-13T04:38:01.822" v="32" actId="47"/>
        <pc:sldMkLst>
          <pc:docMk/>
          <pc:sldMk cId="1663780162" sldId="260"/>
        </pc:sldMkLst>
      </pc:sldChg>
      <pc:sldChg chg="del">
        <pc:chgData name="Thomthomlow@gmail.com" userId="4025714443776910" providerId="LiveId" clId="{DB30C212-BAA5-4BE3-A65F-E3196D15A8AC}" dt="2023-11-13T04:37:53.139" v="31" actId="47"/>
        <pc:sldMkLst>
          <pc:docMk/>
          <pc:sldMk cId="1429429409" sldId="261"/>
        </pc:sldMkLst>
      </pc:sldChg>
      <pc:sldChg chg="del">
        <pc:chgData name="Thomthomlow@gmail.com" userId="4025714443776910" providerId="LiveId" clId="{DB30C212-BAA5-4BE3-A65F-E3196D15A8AC}" dt="2023-11-13T04:38:01.822" v="32" actId="47"/>
        <pc:sldMkLst>
          <pc:docMk/>
          <pc:sldMk cId="379728094" sldId="262"/>
        </pc:sldMkLst>
      </pc:sldChg>
      <pc:sldChg chg="del">
        <pc:chgData name="Thomthomlow@gmail.com" userId="4025714443776910" providerId="LiveId" clId="{DB30C212-BAA5-4BE3-A65F-E3196D15A8AC}" dt="2023-11-13T04:38:01.822" v="32" actId="47"/>
        <pc:sldMkLst>
          <pc:docMk/>
          <pc:sldMk cId="4055079983" sldId="263"/>
        </pc:sldMkLst>
      </pc:sldChg>
      <pc:sldChg chg="del">
        <pc:chgData name="Thomthomlow@gmail.com" userId="4025714443776910" providerId="LiveId" clId="{DB30C212-BAA5-4BE3-A65F-E3196D15A8AC}" dt="2023-11-13T04:38:01.822" v="32" actId="47"/>
        <pc:sldMkLst>
          <pc:docMk/>
          <pc:sldMk cId="2619301236" sldId="264"/>
        </pc:sldMkLst>
      </pc:sldChg>
      <pc:sldChg chg="del">
        <pc:chgData name="Thomthomlow@gmail.com" userId="4025714443776910" providerId="LiveId" clId="{DB30C212-BAA5-4BE3-A65F-E3196D15A8AC}" dt="2023-11-13T04:38:01.822" v="32" actId="47"/>
        <pc:sldMkLst>
          <pc:docMk/>
          <pc:sldMk cId="744379741" sldId="265"/>
        </pc:sldMkLst>
      </pc:sldChg>
      <pc:sldChg chg="delSp modSp mod ord addCm modNotesTx">
        <pc:chgData name="Thomthomlow@gmail.com" userId="4025714443776910" providerId="LiveId" clId="{DB30C212-BAA5-4BE3-A65F-E3196D15A8AC}" dt="2023-11-21T09:03:53.396" v="16793" actId="20577"/>
        <pc:sldMkLst>
          <pc:docMk/>
          <pc:sldMk cId="1742861620" sldId="266"/>
        </pc:sldMkLst>
        <pc:spChg chg="mod">
          <ac:chgData name="Thomthomlow@gmail.com" userId="4025714443776910" providerId="LiveId" clId="{DB30C212-BAA5-4BE3-A65F-E3196D15A8AC}" dt="2023-11-21T03:42:38.597" v="9652"/>
          <ac:spMkLst>
            <pc:docMk/>
            <pc:sldMk cId="1742861620" sldId="266"/>
            <ac:spMk id="2" creationId="{4518FC28-E0BD-4387-B8BE-9965D1A57FF1}"/>
          </ac:spMkLst>
        </pc:spChg>
        <pc:spChg chg="mod">
          <ac:chgData name="Thomthomlow@gmail.com" userId="4025714443776910" providerId="LiveId" clId="{DB30C212-BAA5-4BE3-A65F-E3196D15A8AC}" dt="2023-11-21T05:46:37.490" v="15510" actId="20577"/>
          <ac:spMkLst>
            <pc:docMk/>
            <pc:sldMk cId="1742861620" sldId="266"/>
            <ac:spMk id="3" creationId="{FED19BCA-B61F-4EA6-A1FB-CCA3BD8506FB}"/>
          </ac:spMkLst>
        </pc:spChg>
        <pc:spChg chg="del">
          <ac:chgData name="Thomthomlow@gmail.com" userId="4025714443776910" providerId="LiveId" clId="{DB30C212-BAA5-4BE3-A65F-E3196D15A8AC}" dt="2023-11-17T08:50:43.212" v="4000" actId="478"/>
          <ac:spMkLst>
            <pc:docMk/>
            <pc:sldMk cId="1742861620" sldId="266"/>
            <ac:spMk id="5" creationId="{4135E32A-1A8C-43D2-9C6E-12887B4DEDFB}"/>
          </ac:spMkLst>
        </pc:spChg>
        <pc:spChg chg="del">
          <ac:chgData name="Thomthomlow@gmail.com" userId="4025714443776910" providerId="LiveId" clId="{DB30C212-BAA5-4BE3-A65F-E3196D15A8AC}" dt="2023-11-17T08:50:46.190" v="4001" actId="478"/>
          <ac:spMkLst>
            <pc:docMk/>
            <pc:sldMk cId="1742861620" sldId="266"/>
            <ac:spMk id="6" creationId="{7C4B8313-9270-4128-8674-3A3E42B806BC}"/>
          </ac:spMkLst>
        </pc:spChg>
      </pc:sldChg>
      <pc:sldChg chg="del">
        <pc:chgData name="Thomthomlow@gmail.com" userId="4025714443776910" providerId="LiveId" clId="{DB30C212-BAA5-4BE3-A65F-E3196D15A8AC}" dt="2023-11-13T04:37:53.139" v="31" actId="47"/>
        <pc:sldMkLst>
          <pc:docMk/>
          <pc:sldMk cId="2499682613" sldId="269"/>
        </pc:sldMkLst>
      </pc:sldChg>
      <pc:sldChg chg="del">
        <pc:chgData name="Thomthomlow@gmail.com" userId="4025714443776910" providerId="LiveId" clId="{DB30C212-BAA5-4BE3-A65F-E3196D15A8AC}" dt="2023-11-13T04:38:01.822" v="32" actId="47"/>
        <pc:sldMkLst>
          <pc:docMk/>
          <pc:sldMk cId="2896385493" sldId="270"/>
        </pc:sldMkLst>
      </pc:sldChg>
      <pc:sldChg chg="del">
        <pc:chgData name="Thomthomlow@gmail.com" userId="4025714443776910" providerId="LiveId" clId="{DB30C212-BAA5-4BE3-A65F-E3196D15A8AC}" dt="2023-11-17T08:50:51.389" v="4002" actId="47"/>
        <pc:sldMkLst>
          <pc:docMk/>
          <pc:sldMk cId="1969787568" sldId="271"/>
        </pc:sldMkLst>
      </pc:sldChg>
      <pc:sldChg chg="new del">
        <pc:chgData name="Thomthomlow@gmail.com" userId="4025714443776910" providerId="LiveId" clId="{DB30C212-BAA5-4BE3-A65F-E3196D15A8AC}" dt="2023-11-13T04:38:08.885" v="35" actId="680"/>
        <pc:sldMkLst>
          <pc:docMk/>
          <pc:sldMk cId="4980990" sldId="272"/>
        </pc:sldMkLst>
      </pc:sldChg>
      <pc:sldChg chg="modSp new mod modShow modNotesTx">
        <pc:chgData name="Thomthomlow@gmail.com" userId="4025714443776910" providerId="LiveId" clId="{DB30C212-BAA5-4BE3-A65F-E3196D15A8AC}" dt="2023-11-21T03:42:38.597" v="9652"/>
        <pc:sldMkLst>
          <pc:docMk/>
          <pc:sldMk cId="4074405800" sldId="272"/>
        </pc:sldMkLst>
        <pc:spChg chg="mod">
          <ac:chgData name="Thomthomlow@gmail.com" userId="4025714443776910" providerId="LiveId" clId="{DB30C212-BAA5-4BE3-A65F-E3196D15A8AC}" dt="2023-11-21T03:42:38.597" v="9652"/>
          <ac:spMkLst>
            <pc:docMk/>
            <pc:sldMk cId="4074405800" sldId="272"/>
            <ac:spMk id="2" creationId="{492F316F-7994-6938-7616-F6D6ACDFAC0F}"/>
          </ac:spMkLst>
        </pc:spChg>
        <pc:spChg chg="mod">
          <ac:chgData name="Thomthomlow@gmail.com" userId="4025714443776910" providerId="LiveId" clId="{DB30C212-BAA5-4BE3-A65F-E3196D15A8AC}" dt="2023-11-21T03:42:38.597" v="9652"/>
          <ac:spMkLst>
            <pc:docMk/>
            <pc:sldMk cId="4074405800" sldId="272"/>
            <ac:spMk id="3" creationId="{698E2835-DED7-E165-5898-7D263D458B2F}"/>
          </ac:spMkLst>
        </pc:spChg>
      </pc:sldChg>
      <pc:sldChg chg="addSp delSp modSp new mod modShow modNotesTx">
        <pc:chgData name="Thomthomlow@gmail.com" userId="4025714443776910" providerId="LiveId" clId="{DB30C212-BAA5-4BE3-A65F-E3196D15A8AC}" dt="2023-11-21T03:42:38.597" v="9652"/>
        <pc:sldMkLst>
          <pc:docMk/>
          <pc:sldMk cId="855750364" sldId="273"/>
        </pc:sldMkLst>
        <pc:spChg chg="mod">
          <ac:chgData name="Thomthomlow@gmail.com" userId="4025714443776910" providerId="LiveId" clId="{DB30C212-BAA5-4BE3-A65F-E3196D15A8AC}" dt="2023-11-13T04:51:33.139" v="473" actId="313"/>
          <ac:spMkLst>
            <pc:docMk/>
            <pc:sldMk cId="855750364" sldId="273"/>
            <ac:spMk id="2" creationId="{E8603A15-A013-F43A-EC6D-CAF4334538BF}"/>
          </ac:spMkLst>
        </pc:spChg>
        <pc:spChg chg="del mod">
          <ac:chgData name="Thomthomlow@gmail.com" userId="4025714443776910" providerId="LiveId" clId="{DB30C212-BAA5-4BE3-A65F-E3196D15A8AC}" dt="2023-11-13T04:43:37.635" v="131" actId="478"/>
          <ac:spMkLst>
            <pc:docMk/>
            <pc:sldMk cId="855750364" sldId="273"/>
            <ac:spMk id="3" creationId="{14306CF7-8E68-E61D-7E8F-E13DCC8D39F6}"/>
          </ac:spMkLst>
        </pc:spChg>
        <pc:spChg chg="del">
          <ac:chgData name="Thomthomlow@gmail.com" userId="4025714443776910" providerId="LiveId" clId="{DB30C212-BAA5-4BE3-A65F-E3196D15A8AC}" dt="2023-11-13T04:43:39.705" v="132" actId="478"/>
          <ac:spMkLst>
            <pc:docMk/>
            <pc:sldMk cId="855750364" sldId="273"/>
            <ac:spMk id="4" creationId="{2D1DEA82-AF5F-D37D-1A5E-D01D531B0CB6}"/>
          </ac:spMkLst>
        </pc:spChg>
        <pc:spChg chg="mod">
          <ac:chgData name="Thomthomlow@gmail.com" userId="4025714443776910" providerId="LiveId" clId="{DB30C212-BAA5-4BE3-A65F-E3196D15A8AC}" dt="2023-11-21T03:42:38.597" v="9652"/>
          <ac:spMkLst>
            <pc:docMk/>
            <pc:sldMk cId="855750364" sldId="273"/>
            <ac:spMk id="5" creationId="{01CFB104-FFCB-4C2A-33D2-B2BBAADAA5E6}"/>
          </ac:spMkLst>
        </pc:spChg>
        <pc:spChg chg="add del mod">
          <ac:chgData name="Thomthomlow@gmail.com" userId="4025714443776910" providerId="LiveId" clId="{DB30C212-BAA5-4BE3-A65F-E3196D15A8AC}" dt="2023-11-13T04:44:10.443" v="154"/>
          <ac:spMkLst>
            <pc:docMk/>
            <pc:sldMk cId="855750364" sldId="273"/>
            <ac:spMk id="10" creationId="{3F88FC0C-150B-AA38-63DB-3B5E79FE4897}"/>
          </ac:spMkLst>
        </pc:spChg>
        <pc:spChg chg="add mod">
          <ac:chgData name="Thomthomlow@gmail.com" userId="4025714443776910" providerId="LiveId" clId="{DB30C212-BAA5-4BE3-A65F-E3196D15A8AC}" dt="2023-11-13T04:54:20.321" v="635" actId="1076"/>
          <ac:spMkLst>
            <pc:docMk/>
            <pc:sldMk cId="855750364" sldId="273"/>
            <ac:spMk id="11" creationId="{35490564-3A6B-E02B-A8E8-49D25B502454}"/>
          </ac:spMkLst>
        </pc:spChg>
        <pc:picChg chg="add mod">
          <ac:chgData name="Thomthomlow@gmail.com" userId="4025714443776910" providerId="LiveId" clId="{DB30C212-BAA5-4BE3-A65F-E3196D15A8AC}" dt="2023-11-13T04:42:33.182" v="123" actId="1076"/>
          <ac:picMkLst>
            <pc:docMk/>
            <pc:sldMk cId="855750364" sldId="273"/>
            <ac:picMk id="7" creationId="{558967AE-9477-6C12-51F6-5A7F1A36ED00}"/>
          </ac:picMkLst>
        </pc:picChg>
        <pc:picChg chg="add mod">
          <ac:chgData name="Thomthomlow@gmail.com" userId="4025714443776910" providerId="LiveId" clId="{DB30C212-BAA5-4BE3-A65F-E3196D15A8AC}" dt="2023-11-17T08:55:00.587" v="4060" actId="1076"/>
          <ac:picMkLst>
            <pc:docMk/>
            <pc:sldMk cId="855750364" sldId="273"/>
            <ac:picMk id="9" creationId="{0598F228-9295-52F2-C7F6-41072F916FD1}"/>
          </ac:picMkLst>
        </pc:picChg>
        <pc:picChg chg="add mod">
          <ac:chgData name="Thomthomlow@gmail.com" userId="4025714443776910" providerId="LiveId" clId="{DB30C212-BAA5-4BE3-A65F-E3196D15A8AC}" dt="2023-11-17T08:55:02.695" v="4061" actId="1076"/>
          <ac:picMkLst>
            <pc:docMk/>
            <pc:sldMk cId="855750364" sldId="273"/>
            <ac:picMk id="13" creationId="{4F2A1428-A35C-13D0-A7E7-9DC9E53EB613}"/>
          </ac:picMkLst>
        </pc:picChg>
      </pc:sldChg>
      <pc:sldChg chg="new del">
        <pc:chgData name="Thomthomlow@gmail.com" userId="4025714443776910" providerId="LiveId" clId="{DB30C212-BAA5-4BE3-A65F-E3196D15A8AC}" dt="2023-11-13T04:38:49.307" v="70" actId="680"/>
        <pc:sldMkLst>
          <pc:docMk/>
          <pc:sldMk cId="1393238957" sldId="273"/>
        </pc:sldMkLst>
      </pc:sldChg>
      <pc:sldChg chg="new del">
        <pc:chgData name="Thomthomlow@gmail.com" userId="4025714443776910" providerId="LiveId" clId="{DB30C212-BAA5-4BE3-A65F-E3196D15A8AC}" dt="2023-11-13T04:54:35.884" v="639" actId="2696"/>
        <pc:sldMkLst>
          <pc:docMk/>
          <pc:sldMk cId="334979307" sldId="274"/>
        </pc:sldMkLst>
      </pc:sldChg>
      <pc:sldChg chg="delSp modSp new mod addCm modCm modNotesTx">
        <pc:chgData name="Thomthomlow@gmail.com" userId="4025714443776910" providerId="LiveId" clId="{DB30C212-BAA5-4BE3-A65F-E3196D15A8AC}" dt="2023-11-21T08:39:40.495" v="16517" actId="20577"/>
        <pc:sldMkLst>
          <pc:docMk/>
          <pc:sldMk cId="1444572439" sldId="274"/>
        </pc:sldMkLst>
        <pc:spChg chg="mod">
          <ac:chgData name="Thomthomlow@gmail.com" userId="4025714443776910" providerId="LiveId" clId="{DB30C212-BAA5-4BE3-A65F-E3196D15A8AC}" dt="2023-11-21T08:36:30.729" v="16419" actId="20577"/>
          <ac:spMkLst>
            <pc:docMk/>
            <pc:sldMk cId="1444572439" sldId="274"/>
            <ac:spMk id="2" creationId="{272FAA02-E6E0-5CDC-FB1F-CA17AEACB168}"/>
          </ac:spMkLst>
        </pc:spChg>
        <pc:spChg chg="del">
          <ac:chgData name="Thomthomlow@gmail.com" userId="4025714443776910" providerId="LiveId" clId="{DB30C212-BAA5-4BE3-A65F-E3196D15A8AC}" dt="2023-11-13T04:55:01.513" v="641" actId="478"/>
          <ac:spMkLst>
            <pc:docMk/>
            <pc:sldMk cId="1444572439" sldId="274"/>
            <ac:spMk id="3" creationId="{D4B72FEB-1F96-FDF3-9A85-CACF78CF1074}"/>
          </ac:spMkLst>
        </pc:spChg>
        <pc:spChg chg="del">
          <ac:chgData name="Thomthomlow@gmail.com" userId="4025714443776910" providerId="LiveId" clId="{DB30C212-BAA5-4BE3-A65F-E3196D15A8AC}" dt="2023-11-13T04:55:06.079" v="643" actId="478"/>
          <ac:spMkLst>
            <pc:docMk/>
            <pc:sldMk cId="1444572439" sldId="274"/>
            <ac:spMk id="4" creationId="{4EE12471-7F31-0E27-305D-D8B09F596318}"/>
          </ac:spMkLst>
        </pc:spChg>
        <pc:spChg chg="mod">
          <ac:chgData name="Thomthomlow@gmail.com" userId="4025714443776910" providerId="LiveId" clId="{DB30C212-BAA5-4BE3-A65F-E3196D15A8AC}" dt="2023-11-21T03:42:38.597" v="9652"/>
          <ac:spMkLst>
            <pc:docMk/>
            <pc:sldMk cId="1444572439" sldId="274"/>
            <ac:spMk id="5" creationId="{3EFB3999-7AA8-CCF0-5D3C-B029B2107CF8}"/>
          </ac:spMkLst>
        </pc:spChg>
      </pc:sldChg>
      <pc:sldChg chg="new del">
        <pc:chgData name="Thomthomlow@gmail.com" userId="4025714443776910" providerId="LiveId" clId="{DB30C212-BAA5-4BE3-A65F-E3196D15A8AC}" dt="2023-11-13T04:52:09.548" v="475" actId="2696"/>
        <pc:sldMkLst>
          <pc:docMk/>
          <pc:sldMk cId="3720730271" sldId="274"/>
        </pc:sldMkLst>
      </pc:sldChg>
      <pc:sldChg chg="addSp delSp modSp new mod addCm modNotesTx">
        <pc:chgData name="Thomthomlow@gmail.com" userId="4025714443776910" providerId="LiveId" clId="{DB30C212-BAA5-4BE3-A65F-E3196D15A8AC}" dt="2023-11-21T08:46:39.479" v="16518" actId="20577"/>
        <pc:sldMkLst>
          <pc:docMk/>
          <pc:sldMk cId="3743056206" sldId="275"/>
        </pc:sldMkLst>
        <pc:spChg chg="mod">
          <ac:chgData name="Thomthomlow@gmail.com" userId="4025714443776910" providerId="LiveId" clId="{DB30C212-BAA5-4BE3-A65F-E3196D15A8AC}" dt="2023-11-21T05:25:50.258" v="14287" actId="1076"/>
          <ac:spMkLst>
            <pc:docMk/>
            <pc:sldMk cId="3743056206" sldId="275"/>
            <ac:spMk id="2" creationId="{0E95161F-B71D-2752-87CA-730D669E7111}"/>
          </ac:spMkLst>
        </pc:spChg>
        <pc:spChg chg="del mod">
          <ac:chgData name="Thomthomlow@gmail.com" userId="4025714443776910" providerId="LiveId" clId="{DB30C212-BAA5-4BE3-A65F-E3196D15A8AC}" dt="2023-11-13T05:19:52.486" v="1089" actId="478"/>
          <ac:spMkLst>
            <pc:docMk/>
            <pc:sldMk cId="3743056206" sldId="275"/>
            <ac:spMk id="3" creationId="{539B1881-3738-A75B-D17C-1EFD85C66B11}"/>
          </ac:spMkLst>
        </pc:spChg>
        <pc:spChg chg="del">
          <ac:chgData name="Thomthomlow@gmail.com" userId="4025714443776910" providerId="LiveId" clId="{DB30C212-BAA5-4BE3-A65F-E3196D15A8AC}" dt="2023-11-13T05:20:17.915" v="1091" actId="478"/>
          <ac:spMkLst>
            <pc:docMk/>
            <pc:sldMk cId="3743056206" sldId="275"/>
            <ac:spMk id="4" creationId="{D22CAC11-9EA8-F1F3-DF63-8D443DE93CFB}"/>
          </ac:spMkLst>
        </pc:spChg>
        <pc:spChg chg="mod">
          <ac:chgData name="Thomthomlow@gmail.com" userId="4025714443776910" providerId="LiveId" clId="{DB30C212-BAA5-4BE3-A65F-E3196D15A8AC}" dt="2023-11-21T03:42:38.597" v="9652"/>
          <ac:spMkLst>
            <pc:docMk/>
            <pc:sldMk cId="3743056206" sldId="275"/>
            <ac:spMk id="5" creationId="{D0EA8583-843C-AF3D-EC77-B17C8C138CA0}"/>
          </ac:spMkLst>
        </pc:spChg>
        <pc:spChg chg="add del mod">
          <ac:chgData name="Thomthomlow@gmail.com" userId="4025714443776910" providerId="LiveId" clId="{DB30C212-BAA5-4BE3-A65F-E3196D15A8AC}" dt="2023-11-13T05:20:17.915" v="1093"/>
          <ac:spMkLst>
            <pc:docMk/>
            <pc:sldMk cId="3743056206" sldId="275"/>
            <ac:spMk id="6" creationId="{643EACD0-715D-76D1-51A6-4518C29B20EB}"/>
          </ac:spMkLst>
        </pc:spChg>
        <pc:spChg chg="add mod">
          <ac:chgData name="Thomthomlow@gmail.com" userId="4025714443776910" providerId="LiveId" clId="{DB30C212-BAA5-4BE3-A65F-E3196D15A8AC}" dt="2023-11-21T05:25:58.187" v="14288" actId="255"/>
          <ac:spMkLst>
            <pc:docMk/>
            <pc:sldMk cId="3743056206" sldId="275"/>
            <ac:spMk id="7" creationId="{BA24AD3B-F230-7D75-A745-D70C296CFE4F}"/>
          </ac:spMkLst>
        </pc:spChg>
        <pc:spChg chg="add mod">
          <ac:chgData name="Thomthomlow@gmail.com" userId="4025714443776910" providerId="LiveId" clId="{DB30C212-BAA5-4BE3-A65F-E3196D15A8AC}" dt="2023-11-21T05:25:33.770" v="14284" actId="1076"/>
          <ac:spMkLst>
            <pc:docMk/>
            <pc:sldMk cId="3743056206" sldId="275"/>
            <ac:spMk id="10" creationId="{92783090-4B53-4CDF-5872-84F34D33764E}"/>
          </ac:spMkLst>
        </pc:spChg>
        <pc:spChg chg="add mod">
          <ac:chgData name="Thomthomlow@gmail.com" userId="4025714443776910" providerId="LiveId" clId="{DB30C212-BAA5-4BE3-A65F-E3196D15A8AC}" dt="2023-11-21T05:26:42.680" v="14320" actId="1076"/>
          <ac:spMkLst>
            <pc:docMk/>
            <pc:sldMk cId="3743056206" sldId="275"/>
            <ac:spMk id="13" creationId="{F212EBD4-9604-0788-1FE5-4279EFA5E9B2}"/>
          </ac:spMkLst>
        </pc:spChg>
        <pc:spChg chg="add mod">
          <ac:chgData name="Thomthomlow@gmail.com" userId="4025714443776910" providerId="LiveId" clId="{DB30C212-BAA5-4BE3-A65F-E3196D15A8AC}" dt="2023-11-21T05:26:39.507" v="14319" actId="1076"/>
          <ac:spMkLst>
            <pc:docMk/>
            <pc:sldMk cId="3743056206" sldId="275"/>
            <ac:spMk id="14" creationId="{E923DE4A-A90F-E560-8BD3-B5DCC3D33BA0}"/>
          </ac:spMkLst>
        </pc:spChg>
        <pc:picChg chg="add mod">
          <ac:chgData name="Thomthomlow@gmail.com" userId="4025714443776910" providerId="LiveId" clId="{DB30C212-BAA5-4BE3-A65F-E3196D15A8AC}" dt="2023-11-21T05:24:29.975" v="14157" actId="1076"/>
          <ac:picMkLst>
            <pc:docMk/>
            <pc:sldMk cId="3743056206" sldId="275"/>
            <ac:picMk id="4" creationId="{36C35C53-3497-3995-15C0-1653560E3DCC}"/>
          </ac:picMkLst>
        </pc:picChg>
        <pc:picChg chg="add mod">
          <ac:chgData name="Thomthomlow@gmail.com" userId="4025714443776910" providerId="LiveId" clId="{DB30C212-BAA5-4BE3-A65F-E3196D15A8AC}" dt="2023-11-21T05:24:25.477" v="14154" actId="1076"/>
          <ac:picMkLst>
            <pc:docMk/>
            <pc:sldMk cId="3743056206" sldId="275"/>
            <ac:picMk id="9" creationId="{186047CF-B447-04A3-4B57-6264A02AE2D2}"/>
          </ac:picMkLst>
        </pc:picChg>
        <pc:cxnChg chg="add mod">
          <ac:chgData name="Thomthomlow@gmail.com" userId="4025714443776910" providerId="LiveId" clId="{DB30C212-BAA5-4BE3-A65F-E3196D15A8AC}" dt="2023-11-21T05:25:39.981" v="14286" actId="14100"/>
          <ac:cxnSpMkLst>
            <pc:docMk/>
            <pc:sldMk cId="3743056206" sldId="275"/>
            <ac:cxnSpMk id="8" creationId="{7D195041-929F-9D2D-C582-FA6F5D615B83}"/>
          </ac:cxnSpMkLst>
        </pc:cxnChg>
      </pc:sldChg>
      <pc:sldChg chg="modSp add mod modNotesTx">
        <pc:chgData name="Thomthomlow@gmail.com" userId="4025714443776910" providerId="LiveId" clId="{DB30C212-BAA5-4BE3-A65F-E3196D15A8AC}" dt="2023-11-21T09:59:02.974" v="16832" actId="20577"/>
        <pc:sldMkLst>
          <pc:docMk/>
          <pc:sldMk cId="972930645" sldId="276"/>
        </pc:sldMkLst>
        <pc:spChg chg="mod">
          <ac:chgData name="Thomthomlow@gmail.com" userId="4025714443776910" providerId="LiveId" clId="{DB30C212-BAA5-4BE3-A65F-E3196D15A8AC}" dt="2023-11-21T03:42:38.597" v="9652"/>
          <ac:spMkLst>
            <pc:docMk/>
            <pc:sldMk cId="972930645" sldId="276"/>
            <ac:spMk id="2" creationId="{492F316F-7994-6938-7616-F6D6ACDFAC0F}"/>
          </ac:spMkLst>
        </pc:spChg>
        <pc:spChg chg="mod">
          <ac:chgData name="Thomthomlow@gmail.com" userId="4025714443776910" providerId="LiveId" clId="{DB30C212-BAA5-4BE3-A65F-E3196D15A8AC}" dt="2023-11-21T09:59:02.974" v="16832" actId="20577"/>
          <ac:spMkLst>
            <pc:docMk/>
            <pc:sldMk cId="972930645" sldId="276"/>
            <ac:spMk id="3" creationId="{698E2835-DED7-E165-5898-7D263D458B2F}"/>
          </ac:spMkLst>
        </pc:spChg>
      </pc:sldChg>
      <pc:sldChg chg="addSp delSp modSp new mod modShow modNotesTx">
        <pc:chgData name="Thomthomlow@gmail.com" userId="4025714443776910" providerId="LiveId" clId="{DB30C212-BAA5-4BE3-A65F-E3196D15A8AC}" dt="2023-11-21T03:42:38.597" v="9652"/>
        <pc:sldMkLst>
          <pc:docMk/>
          <pc:sldMk cId="1777459882" sldId="277"/>
        </pc:sldMkLst>
        <pc:spChg chg="mod">
          <ac:chgData name="Thomthomlow@gmail.com" userId="4025714443776910" providerId="LiveId" clId="{DB30C212-BAA5-4BE3-A65F-E3196D15A8AC}" dt="2023-11-21T03:42:38.597" v="9652"/>
          <ac:spMkLst>
            <pc:docMk/>
            <pc:sldMk cId="1777459882" sldId="277"/>
            <ac:spMk id="2" creationId="{ABC5F008-3C3C-2B9A-F2D7-41F10FF6AFD1}"/>
          </ac:spMkLst>
        </pc:spChg>
        <pc:spChg chg="del">
          <ac:chgData name="Thomthomlow@gmail.com" userId="4025714443776910" providerId="LiveId" clId="{DB30C212-BAA5-4BE3-A65F-E3196D15A8AC}" dt="2023-11-13T05:04:18.165" v="831" actId="478"/>
          <ac:spMkLst>
            <pc:docMk/>
            <pc:sldMk cId="1777459882" sldId="277"/>
            <ac:spMk id="3" creationId="{BE4A565C-5DD3-ACA1-877C-D0157A0806BD}"/>
          </ac:spMkLst>
        </pc:spChg>
        <pc:spChg chg="del">
          <ac:chgData name="Thomthomlow@gmail.com" userId="4025714443776910" providerId="LiveId" clId="{DB30C212-BAA5-4BE3-A65F-E3196D15A8AC}" dt="2023-11-13T05:04:28.436" v="833" actId="478"/>
          <ac:spMkLst>
            <pc:docMk/>
            <pc:sldMk cId="1777459882" sldId="277"/>
            <ac:spMk id="4" creationId="{FE5E9508-F2D2-9FB2-F0C7-4F233A45E1FB}"/>
          </ac:spMkLst>
        </pc:spChg>
        <pc:spChg chg="mod">
          <ac:chgData name="Thomthomlow@gmail.com" userId="4025714443776910" providerId="LiveId" clId="{DB30C212-BAA5-4BE3-A65F-E3196D15A8AC}" dt="2023-11-21T03:42:38.597" v="9652"/>
          <ac:spMkLst>
            <pc:docMk/>
            <pc:sldMk cId="1777459882" sldId="277"/>
            <ac:spMk id="5" creationId="{731B101C-B00A-3BF7-3651-B314F09B61DB}"/>
          </ac:spMkLst>
        </pc:spChg>
        <pc:spChg chg="add del mod">
          <ac:chgData name="Thomthomlow@gmail.com" userId="4025714443776910" providerId="LiveId" clId="{DB30C212-BAA5-4BE3-A65F-E3196D15A8AC}" dt="2023-11-13T05:06:41.129" v="882" actId="478"/>
          <ac:spMkLst>
            <pc:docMk/>
            <pc:sldMk cId="1777459882" sldId="277"/>
            <ac:spMk id="6" creationId="{A3A67350-2702-2E7B-1F45-EE9D262325A4}"/>
          </ac:spMkLst>
        </pc:spChg>
        <pc:spChg chg="add del mod">
          <ac:chgData name="Thomthomlow@gmail.com" userId="4025714443776910" providerId="LiveId" clId="{DB30C212-BAA5-4BE3-A65F-E3196D15A8AC}" dt="2023-11-13T05:06:39.758" v="881" actId="478"/>
          <ac:spMkLst>
            <pc:docMk/>
            <pc:sldMk cId="1777459882" sldId="277"/>
            <ac:spMk id="7" creationId="{425FBDB8-3BCD-1E79-4922-7A61E3E3446B}"/>
          </ac:spMkLst>
        </pc:spChg>
        <pc:spChg chg="add mod">
          <ac:chgData name="Thomthomlow@gmail.com" userId="4025714443776910" providerId="LiveId" clId="{DB30C212-BAA5-4BE3-A65F-E3196D15A8AC}" dt="2023-11-18T01:26:38.014" v="4714" actId="20577"/>
          <ac:spMkLst>
            <pc:docMk/>
            <pc:sldMk cId="1777459882" sldId="277"/>
            <ac:spMk id="8" creationId="{9D93CF01-9555-37DC-B24F-AB2016B449BA}"/>
          </ac:spMkLst>
        </pc:spChg>
        <pc:spChg chg="add mod">
          <ac:chgData name="Thomthomlow@gmail.com" userId="4025714443776910" providerId="LiveId" clId="{DB30C212-BAA5-4BE3-A65F-E3196D15A8AC}" dt="2023-11-13T05:16:16.957" v="1047" actId="20577"/>
          <ac:spMkLst>
            <pc:docMk/>
            <pc:sldMk cId="1777459882" sldId="277"/>
            <ac:spMk id="9" creationId="{B1885BB8-9E95-6BBE-1121-AFD27299700B}"/>
          </ac:spMkLst>
        </pc:spChg>
        <pc:spChg chg="add mod">
          <ac:chgData name="Thomthomlow@gmail.com" userId="4025714443776910" providerId="LiveId" clId="{DB30C212-BAA5-4BE3-A65F-E3196D15A8AC}" dt="2023-11-13T05:07:20.974" v="946" actId="20577"/>
          <ac:spMkLst>
            <pc:docMk/>
            <pc:sldMk cId="1777459882" sldId="277"/>
            <ac:spMk id="10" creationId="{3FA31C66-E8F4-DE0B-EEB7-58F5C919AB3E}"/>
          </ac:spMkLst>
        </pc:spChg>
        <pc:picChg chg="add mod">
          <ac:chgData name="Thomthomlow@gmail.com" userId="4025714443776910" providerId="LiveId" clId="{DB30C212-BAA5-4BE3-A65F-E3196D15A8AC}" dt="2023-11-18T01:28:00.671" v="4847" actId="1076"/>
          <ac:picMkLst>
            <pc:docMk/>
            <pc:sldMk cId="1777459882" sldId="277"/>
            <ac:picMk id="12" creationId="{9158DC0E-A98E-199E-357D-3BDD2F0CE061}"/>
          </ac:picMkLst>
        </pc:picChg>
        <pc:picChg chg="add mod">
          <ac:chgData name="Thomthomlow@gmail.com" userId="4025714443776910" providerId="LiveId" clId="{DB30C212-BAA5-4BE3-A65F-E3196D15A8AC}" dt="2023-11-18T01:28:20.718" v="4853" actId="1076"/>
          <ac:picMkLst>
            <pc:docMk/>
            <pc:sldMk cId="1777459882" sldId="277"/>
            <ac:picMk id="14" creationId="{1493BEAD-C383-8623-EF2A-100391B1ED4B}"/>
          </ac:picMkLst>
        </pc:picChg>
        <pc:picChg chg="add mod">
          <ac:chgData name="Thomthomlow@gmail.com" userId="4025714443776910" providerId="LiveId" clId="{DB30C212-BAA5-4BE3-A65F-E3196D15A8AC}" dt="2023-11-13T05:17:19.063" v="1059" actId="1076"/>
          <ac:picMkLst>
            <pc:docMk/>
            <pc:sldMk cId="1777459882" sldId="277"/>
            <ac:picMk id="16" creationId="{314381DD-1465-8566-E6CC-BE37ADE47548}"/>
          </ac:picMkLst>
        </pc:picChg>
      </pc:sldChg>
      <pc:sldChg chg="add del">
        <pc:chgData name="Thomthomlow@gmail.com" userId="4025714443776910" providerId="LiveId" clId="{DB30C212-BAA5-4BE3-A65F-E3196D15A8AC}" dt="2023-11-13T05:05:47.770" v="855"/>
        <pc:sldMkLst>
          <pc:docMk/>
          <pc:sldMk cId="1144573617" sldId="278"/>
        </pc:sldMkLst>
      </pc:sldChg>
      <pc:sldChg chg="modSp add del mod">
        <pc:chgData name="Thomthomlow@gmail.com" userId="4025714443776910" providerId="LiveId" clId="{DB30C212-BAA5-4BE3-A65F-E3196D15A8AC}" dt="2023-11-18T01:31:40.542" v="5316" actId="47"/>
        <pc:sldMkLst>
          <pc:docMk/>
          <pc:sldMk cId="3024307083" sldId="278"/>
        </pc:sldMkLst>
        <pc:spChg chg="mod">
          <ac:chgData name="Thomthomlow@gmail.com" userId="4025714443776910" providerId="LiveId" clId="{DB30C212-BAA5-4BE3-A65F-E3196D15A8AC}" dt="2023-11-13T05:27:40.055" v="1367" actId="20577"/>
          <ac:spMkLst>
            <pc:docMk/>
            <pc:sldMk cId="3024307083" sldId="278"/>
            <ac:spMk id="2" creationId="{492F316F-7994-6938-7616-F6D6ACDFAC0F}"/>
          </ac:spMkLst>
        </pc:spChg>
        <pc:spChg chg="mod">
          <ac:chgData name="Thomthomlow@gmail.com" userId="4025714443776910" providerId="LiveId" clId="{DB30C212-BAA5-4BE3-A65F-E3196D15A8AC}" dt="2023-11-13T05:28:20.626" v="1410" actId="20577"/>
          <ac:spMkLst>
            <pc:docMk/>
            <pc:sldMk cId="3024307083" sldId="278"/>
            <ac:spMk id="3" creationId="{698E2835-DED7-E165-5898-7D263D458B2F}"/>
          </ac:spMkLst>
        </pc:spChg>
      </pc:sldChg>
      <pc:sldChg chg="modSp new del mod">
        <pc:chgData name="Thomthomlow@gmail.com" userId="4025714443776910" providerId="LiveId" clId="{DB30C212-BAA5-4BE3-A65F-E3196D15A8AC}" dt="2023-11-13T05:27:33.272" v="1358" actId="47"/>
        <pc:sldMkLst>
          <pc:docMk/>
          <pc:sldMk cId="4062769344" sldId="278"/>
        </pc:sldMkLst>
        <pc:spChg chg="mod">
          <ac:chgData name="Thomthomlow@gmail.com" userId="4025714443776910" providerId="LiveId" clId="{DB30C212-BAA5-4BE3-A65F-E3196D15A8AC}" dt="2023-11-13T05:27:29.839" v="1357" actId="20577"/>
          <ac:spMkLst>
            <pc:docMk/>
            <pc:sldMk cId="4062769344" sldId="278"/>
            <ac:spMk id="2" creationId="{DDA9760E-45B3-5AE9-A842-E7B44629055A}"/>
          </ac:spMkLst>
        </pc:spChg>
      </pc:sldChg>
      <pc:sldChg chg="modSp add mod modNotesTx">
        <pc:chgData name="Thomthomlow@gmail.com" userId="4025714443776910" providerId="LiveId" clId="{DB30C212-BAA5-4BE3-A65F-E3196D15A8AC}" dt="2023-11-21T04:54:13.496" v="12211" actId="33524"/>
        <pc:sldMkLst>
          <pc:docMk/>
          <pc:sldMk cId="2207132722" sldId="279"/>
        </pc:sldMkLst>
        <pc:spChg chg="mod">
          <ac:chgData name="Thomthomlow@gmail.com" userId="4025714443776910" providerId="LiveId" clId="{DB30C212-BAA5-4BE3-A65F-E3196D15A8AC}" dt="2023-11-21T03:42:38.597" v="9652"/>
          <ac:spMkLst>
            <pc:docMk/>
            <pc:sldMk cId="2207132722" sldId="279"/>
            <ac:spMk id="2" creationId="{492F316F-7994-6938-7616-F6D6ACDFAC0F}"/>
          </ac:spMkLst>
        </pc:spChg>
        <pc:spChg chg="mod">
          <ac:chgData name="Thomthomlow@gmail.com" userId="4025714443776910" providerId="LiveId" clId="{DB30C212-BAA5-4BE3-A65F-E3196D15A8AC}" dt="2023-11-21T03:42:38.597" v="9652"/>
          <ac:spMkLst>
            <pc:docMk/>
            <pc:sldMk cId="2207132722" sldId="279"/>
            <ac:spMk id="3" creationId="{698E2835-DED7-E165-5898-7D263D458B2F}"/>
          </ac:spMkLst>
        </pc:spChg>
      </pc:sldChg>
      <pc:sldChg chg="addSp delSp modSp new mod modNotesTx">
        <pc:chgData name="Thomthomlow@gmail.com" userId="4025714443776910" providerId="LiveId" clId="{DB30C212-BAA5-4BE3-A65F-E3196D15A8AC}" dt="2023-11-21T04:07:11.026" v="10490" actId="1076"/>
        <pc:sldMkLst>
          <pc:docMk/>
          <pc:sldMk cId="1885264368" sldId="280"/>
        </pc:sldMkLst>
        <pc:spChg chg="mod">
          <ac:chgData name="Thomthomlow@gmail.com" userId="4025714443776910" providerId="LiveId" clId="{DB30C212-BAA5-4BE3-A65F-E3196D15A8AC}" dt="2023-11-14T00:53:44.138" v="1811" actId="1076"/>
          <ac:spMkLst>
            <pc:docMk/>
            <pc:sldMk cId="1885264368" sldId="280"/>
            <ac:spMk id="2" creationId="{F0FAF8FA-9BEB-447B-F418-E8F8BF9F610F}"/>
          </ac:spMkLst>
        </pc:spChg>
        <pc:spChg chg="del mod">
          <ac:chgData name="Thomthomlow@gmail.com" userId="4025714443776910" providerId="LiveId" clId="{DB30C212-BAA5-4BE3-A65F-E3196D15A8AC}" dt="2023-11-13T14:27:29.990" v="1501" actId="478"/>
          <ac:spMkLst>
            <pc:docMk/>
            <pc:sldMk cId="1885264368" sldId="280"/>
            <ac:spMk id="3" creationId="{60F209FA-DEC8-3AF8-7C3F-4781DC9A6D16}"/>
          </ac:spMkLst>
        </pc:spChg>
        <pc:spChg chg="del">
          <ac:chgData name="Thomthomlow@gmail.com" userId="4025714443776910" providerId="LiveId" clId="{DB30C212-BAA5-4BE3-A65F-E3196D15A8AC}" dt="2023-11-13T14:27:39.653" v="1503" actId="478"/>
          <ac:spMkLst>
            <pc:docMk/>
            <pc:sldMk cId="1885264368" sldId="280"/>
            <ac:spMk id="4" creationId="{BAA22283-BD37-852A-D0A9-D21C053B0C31}"/>
          </ac:spMkLst>
        </pc:spChg>
        <pc:spChg chg="del">
          <ac:chgData name="Thomthomlow@gmail.com" userId="4025714443776910" providerId="LiveId" clId="{DB30C212-BAA5-4BE3-A65F-E3196D15A8AC}" dt="2023-11-13T14:27:40.504" v="1506" actId="478"/>
          <ac:spMkLst>
            <pc:docMk/>
            <pc:sldMk cId="1885264368" sldId="280"/>
            <ac:spMk id="5" creationId="{07619BD4-E589-BDA9-3506-EFA2063FF3F9}"/>
          </ac:spMkLst>
        </pc:spChg>
        <pc:spChg chg="add mod">
          <ac:chgData name="Thomthomlow@gmail.com" userId="4025714443776910" providerId="LiveId" clId="{DB30C212-BAA5-4BE3-A65F-E3196D15A8AC}" dt="2023-11-14T00:51:27.935" v="1797" actId="1076"/>
          <ac:spMkLst>
            <pc:docMk/>
            <pc:sldMk cId="1885264368" sldId="280"/>
            <ac:spMk id="5" creationId="{EB785CD1-2F0F-46DB-D3EB-B26DEF7361C7}"/>
          </ac:spMkLst>
        </pc:spChg>
        <pc:spChg chg="add del mod">
          <ac:chgData name="Thomthomlow@gmail.com" userId="4025714443776910" providerId="LiveId" clId="{DB30C212-BAA5-4BE3-A65F-E3196D15A8AC}" dt="2023-11-13T14:27:39.656" v="1505"/>
          <ac:spMkLst>
            <pc:docMk/>
            <pc:sldMk cId="1885264368" sldId="280"/>
            <ac:spMk id="6" creationId="{229DA0C1-016A-8BEA-78B5-DE6FA6A84834}"/>
          </ac:spMkLst>
        </pc:spChg>
        <pc:spChg chg="add mod">
          <ac:chgData name="Thomthomlow@gmail.com" userId="4025714443776910" providerId="LiveId" clId="{DB30C212-BAA5-4BE3-A65F-E3196D15A8AC}" dt="2023-11-14T00:51:27.935" v="1797" actId="1076"/>
          <ac:spMkLst>
            <pc:docMk/>
            <pc:sldMk cId="1885264368" sldId="280"/>
            <ac:spMk id="6" creationId="{46CCA482-9333-79A9-39F6-C450C31978E3}"/>
          </ac:spMkLst>
        </pc:spChg>
        <pc:spChg chg="add mod">
          <ac:chgData name="Thomthomlow@gmail.com" userId="4025714443776910" providerId="LiveId" clId="{DB30C212-BAA5-4BE3-A65F-E3196D15A8AC}" dt="2023-11-14T01:35:34.670" v="2726" actId="1076"/>
          <ac:spMkLst>
            <pc:docMk/>
            <pc:sldMk cId="1885264368" sldId="280"/>
            <ac:spMk id="7" creationId="{8B68846D-430C-A455-0B20-0911B065C56E}"/>
          </ac:spMkLst>
        </pc:spChg>
        <pc:picChg chg="add mod ord">
          <ac:chgData name="Thomthomlow@gmail.com" userId="4025714443776910" providerId="LiveId" clId="{DB30C212-BAA5-4BE3-A65F-E3196D15A8AC}" dt="2023-11-21T04:07:11.026" v="10490" actId="1076"/>
          <ac:picMkLst>
            <pc:docMk/>
            <pc:sldMk cId="1885264368" sldId="280"/>
            <ac:picMk id="4" creationId="{44A125F9-22F8-0CB2-E1C1-68C32E121919}"/>
          </ac:picMkLst>
        </pc:picChg>
      </pc:sldChg>
      <pc:sldChg chg="addSp delSp modSp new mod modNotesTx">
        <pc:chgData name="Thomthomlow@gmail.com" userId="4025714443776910" providerId="LiveId" clId="{DB30C212-BAA5-4BE3-A65F-E3196D15A8AC}" dt="2023-11-21T04:53:20.985" v="12210" actId="33524"/>
        <pc:sldMkLst>
          <pc:docMk/>
          <pc:sldMk cId="3866377808" sldId="281"/>
        </pc:sldMkLst>
        <pc:spChg chg="mod">
          <ac:chgData name="Thomthomlow@gmail.com" userId="4025714443776910" providerId="LiveId" clId="{DB30C212-BAA5-4BE3-A65F-E3196D15A8AC}" dt="2023-11-14T01:28:52.660" v="2591" actId="20577"/>
          <ac:spMkLst>
            <pc:docMk/>
            <pc:sldMk cId="3866377808" sldId="281"/>
            <ac:spMk id="2" creationId="{B9500C9D-1E68-E641-5260-6739F2905F79}"/>
          </ac:spMkLst>
        </pc:spChg>
        <pc:spChg chg="del mod">
          <ac:chgData name="Thomthomlow@gmail.com" userId="4025714443776910" providerId="LiveId" clId="{DB30C212-BAA5-4BE3-A65F-E3196D15A8AC}" dt="2023-11-14T00:53:36.370" v="1809" actId="478"/>
          <ac:spMkLst>
            <pc:docMk/>
            <pc:sldMk cId="3866377808" sldId="281"/>
            <ac:spMk id="3" creationId="{A73D7372-40C8-C121-802D-B2E9869E7E25}"/>
          </ac:spMkLst>
        </pc:spChg>
        <pc:spChg chg="del">
          <ac:chgData name="Thomthomlow@gmail.com" userId="4025714443776910" providerId="LiveId" clId="{DB30C212-BAA5-4BE3-A65F-E3196D15A8AC}" dt="2023-11-14T00:55:37.476" v="1831" actId="478"/>
          <ac:spMkLst>
            <pc:docMk/>
            <pc:sldMk cId="3866377808" sldId="281"/>
            <ac:spMk id="4" creationId="{065E9C89-106E-DFBF-E92F-62F961FD3AC5}"/>
          </ac:spMkLst>
        </pc:spChg>
        <pc:spChg chg="del">
          <ac:chgData name="Thomthomlow@gmail.com" userId="4025714443776910" providerId="LiveId" clId="{DB30C212-BAA5-4BE3-A65F-E3196D15A8AC}" dt="2023-11-14T01:01:29.342" v="1843" actId="478"/>
          <ac:spMkLst>
            <pc:docMk/>
            <pc:sldMk cId="3866377808" sldId="281"/>
            <ac:spMk id="5" creationId="{46ECBE31-F640-57C4-46FB-8C2708E34DD4}"/>
          </ac:spMkLst>
        </pc:spChg>
        <pc:spChg chg="add mod">
          <ac:chgData name="Thomthomlow@gmail.com" userId="4025714443776910" providerId="LiveId" clId="{DB30C212-BAA5-4BE3-A65F-E3196D15A8AC}" dt="2023-11-14T01:11:18.572" v="2078" actId="20577"/>
          <ac:spMkLst>
            <pc:docMk/>
            <pc:sldMk cId="3866377808" sldId="281"/>
            <ac:spMk id="6" creationId="{7A48367B-EBA6-FAEA-A878-9980AF502125}"/>
          </ac:spMkLst>
        </pc:spChg>
        <pc:spChg chg="add mod">
          <ac:chgData name="Thomthomlow@gmail.com" userId="4025714443776910" providerId="LiveId" clId="{DB30C212-BAA5-4BE3-A65F-E3196D15A8AC}" dt="2023-11-14T01:11:21.502" v="2079" actId="1076"/>
          <ac:spMkLst>
            <pc:docMk/>
            <pc:sldMk cId="3866377808" sldId="281"/>
            <ac:spMk id="11" creationId="{EC0805E8-7BB0-08D2-BB1E-6C16B03F13E1}"/>
          </ac:spMkLst>
        </pc:spChg>
        <pc:spChg chg="add mod">
          <ac:chgData name="Thomthomlow@gmail.com" userId="4025714443776910" providerId="LiveId" clId="{DB30C212-BAA5-4BE3-A65F-E3196D15A8AC}" dt="2023-11-14T01:11:22.775" v="2080" actId="1076"/>
          <ac:spMkLst>
            <pc:docMk/>
            <pc:sldMk cId="3866377808" sldId="281"/>
            <ac:spMk id="12" creationId="{49B7B4A4-5796-7CF4-FB37-35A676FCCF26}"/>
          </ac:spMkLst>
        </pc:spChg>
        <pc:spChg chg="add mod">
          <ac:chgData name="Thomthomlow@gmail.com" userId="4025714443776910" providerId="LiveId" clId="{DB30C212-BAA5-4BE3-A65F-E3196D15A8AC}" dt="2023-11-14T01:12:00.525" v="2109" actId="20577"/>
          <ac:spMkLst>
            <pc:docMk/>
            <pc:sldMk cId="3866377808" sldId="281"/>
            <ac:spMk id="20" creationId="{C841CF27-98AC-61AE-379F-AA4271F0357C}"/>
          </ac:spMkLst>
        </pc:spChg>
        <pc:spChg chg="add mod">
          <ac:chgData name="Thomthomlow@gmail.com" userId="4025714443776910" providerId="LiveId" clId="{DB30C212-BAA5-4BE3-A65F-E3196D15A8AC}" dt="2023-11-14T01:28:50.417" v="2590" actId="1076"/>
          <ac:spMkLst>
            <pc:docMk/>
            <pc:sldMk cId="3866377808" sldId="281"/>
            <ac:spMk id="21" creationId="{280119A4-7A76-A036-C955-BBAB7CBA0394}"/>
          </ac:spMkLst>
        </pc:spChg>
        <pc:spChg chg="add mod">
          <ac:chgData name="Thomthomlow@gmail.com" userId="4025714443776910" providerId="LiveId" clId="{DB30C212-BAA5-4BE3-A65F-E3196D15A8AC}" dt="2023-11-14T01:13:52.986" v="2237" actId="1076"/>
          <ac:spMkLst>
            <pc:docMk/>
            <pc:sldMk cId="3866377808" sldId="281"/>
            <ac:spMk id="22" creationId="{4BF8968D-F660-90A9-5AC2-A2F851089AF9}"/>
          </ac:spMkLst>
        </pc:spChg>
        <pc:picChg chg="add mod">
          <ac:chgData name="Thomthomlow@gmail.com" userId="4025714443776910" providerId="LiveId" clId="{DB30C212-BAA5-4BE3-A65F-E3196D15A8AC}" dt="2023-11-14T01:12:51.461" v="2173" actId="1076"/>
          <ac:picMkLst>
            <pc:docMk/>
            <pc:sldMk cId="3866377808" sldId="281"/>
            <ac:picMk id="8" creationId="{CE19B349-25CD-0CF7-B928-30F3216D7C54}"/>
          </ac:picMkLst>
        </pc:picChg>
        <pc:picChg chg="add mod">
          <ac:chgData name="Thomthomlow@gmail.com" userId="4025714443776910" providerId="LiveId" clId="{DB30C212-BAA5-4BE3-A65F-E3196D15A8AC}" dt="2023-11-14T01:01:16.982" v="1841" actId="1076"/>
          <ac:picMkLst>
            <pc:docMk/>
            <pc:sldMk cId="3866377808" sldId="281"/>
            <ac:picMk id="10" creationId="{8985EA19-EF2F-BC2F-7A44-A9AA4E18AE5A}"/>
          </ac:picMkLst>
        </pc:picChg>
        <pc:cxnChg chg="add mod">
          <ac:chgData name="Thomthomlow@gmail.com" userId="4025714443776910" providerId="LiveId" clId="{DB30C212-BAA5-4BE3-A65F-E3196D15A8AC}" dt="2023-11-14T01:11:49.488" v="2088" actId="14100"/>
          <ac:cxnSpMkLst>
            <pc:docMk/>
            <pc:sldMk cId="3866377808" sldId="281"/>
            <ac:cxnSpMk id="14" creationId="{483B3B10-3D41-97DD-A363-A9C45725CCCF}"/>
          </ac:cxnSpMkLst>
        </pc:cxnChg>
        <pc:cxnChg chg="add mod">
          <ac:chgData name="Thomthomlow@gmail.com" userId="4025714443776910" providerId="LiveId" clId="{DB30C212-BAA5-4BE3-A65F-E3196D15A8AC}" dt="2023-11-14T01:11:47.278" v="2087" actId="14100"/>
          <ac:cxnSpMkLst>
            <pc:docMk/>
            <pc:sldMk cId="3866377808" sldId="281"/>
            <ac:cxnSpMk id="17" creationId="{D64EB221-C023-94B7-6B51-3EB0DC617709}"/>
          </ac:cxnSpMkLst>
        </pc:cxnChg>
      </pc:sldChg>
      <pc:sldChg chg="addSp delSp modSp new mod modShow modNotesTx">
        <pc:chgData name="Thomthomlow@gmail.com" userId="4025714443776910" providerId="LiveId" clId="{DB30C212-BAA5-4BE3-A65F-E3196D15A8AC}" dt="2023-11-21T05:34:38.700" v="14562" actId="20577"/>
        <pc:sldMkLst>
          <pc:docMk/>
          <pc:sldMk cId="58038403" sldId="282"/>
        </pc:sldMkLst>
        <pc:spChg chg="mod">
          <ac:chgData name="Thomthomlow@gmail.com" userId="4025714443776910" providerId="LiveId" clId="{DB30C212-BAA5-4BE3-A65F-E3196D15A8AC}" dt="2023-11-14T01:15:12.513" v="2285" actId="20577"/>
          <ac:spMkLst>
            <pc:docMk/>
            <pc:sldMk cId="58038403" sldId="282"/>
            <ac:spMk id="2" creationId="{0E6F2A30-179A-EEAB-5793-E7BC997F7CE3}"/>
          </ac:spMkLst>
        </pc:spChg>
        <pc:spChg chg="del mod">
          <ac:chgData name="Thomthomlow@gmail.com" userId="4025714443776910" providerId="LiveId" clId="{DB30C212-BAA5-4BE3-A65F-E3196D15A8AC}" dt="2023-11-14T01:19:58.332" v="2293" actId="478"/>
          <ac:spMkLst>
            <pc:docMk/>
            <pc:sldMk cId="58038403" sldId="282"/>
            <ac:spMk id="3" creationId="{C0309820-EA33-7EA5-828E-90C945E117DC}"/>
          </ac:spMkLst>
        </pc:spChg>
        <pc:spChg chg="del">
          <ac:chgData name="Thomthomlow@gmail.com" userId="4025714443776910" providerId="LiveId" clId="{DB30C212-BAA5-4BE3-A65F-E3196D15A8AC}" dt="2023-11-14T01:14:39.326" v="2241" actId="478"/>
          <ac:spMkLst>
            <pc:docMk/>
            <pc:sldMk cId="58038403" sldId="282"/>
            <ac:spMk id="4" creationId="{3CC0E620-3A48-0A7A-F0D5-A344410BB831}"/>
          </ac:spMkLst>
        </pc:spChg>
        <pc:spChg chg="mod">
          <ac:chgData name="Thomthomlow@gmail.com" userId="4025714443776910" providerId="LiveId" clId="{DB30C212-BAA5-4BE3-A65F-E3196D15A8AC}" dt="2023-11-21T03:42:38.597" v="9652"/>
          <ac:spMkLst>
            <pc:docMk/>
            <pc:sldMk cId="58038403" sldId="282"/>
            <ac:spMk id="5" creationId="{94B23065-FF80-C6AB-BE40-9AED16B2DCEB}"/>
          </ac:spMkLst>
        </pc:spChg>
        <pc:spChg chg="add mod">
          <ac:chgData name="Thomthomlow@gmail.com" userId="4025714443776910" providerId="LiveId" clId="{DB30C212-BAA5-4BE3-A65F-E3196D15A8AC}" dt="2023-11-21T04:22:25.741" v="10552" actId="14100"/>
          <ac:spMkLst>
            <pc:docMk/>
            <pc:sldMk cId="58038403" sldId="282"/>
            <ac:spMk id="6" creationId="{BB9A03B2-7AB6-FF30-6EA8-E1BFDE3FCEB9}"/>
          </ac:spMkLst>
        </pc:spChg>
        <pc:spChg chg="add mod">
          <ac:chgData name="Thomthomlow@gmail.com" userId="4025714443776910" providerId="LiveId" clId="{DB30C212-BAA5-4BE3-A65F-E3196D15A8AC}" dt="2023-11-21T04:18:24.716" v="10532" actId="20577"/>
          <ac:spMkLst>
            <pc:docMk/>
            <pc:sldMk cId="58038403" sldId="282"/>
            <ac:spMk id="8" creationId="{74A91349-5A73-7BA4-8452-76FAE5C1B639}"/>
          </ac:spMkLst>
        </pc:spChg>
        <pc:spChg chg="add del mod">
          <ac:chgData name="Thomthomlow@gmail.com" userId="4025714443776910" providerId="LiveId" clId="{DB30C212-BAA5-4BE3-A65F-E3196D15A8AC}" dt="2023-11-21T04:21:09.350" v="10538" actId="478"/>
          <ac:spMkLst>
            <pc:docMk/>
            <pc:sldMk cId="58038403" sldId="282"/>
            <ac:spMk id="9" creationId="{D2CA90D2-382C-87BF-957A-E63E9FDAAD91}"/>
          </ac:spMkLst>
        </pc:spChg>
        <pc:spChg chg="add mod">
          <ac:chgData name="Thomthomlow@gmail.com" userId="4025714443776910" providerId="LiveId" clId="{DB30C212-BAA5-4BE3-A65F-E3196D15A8AC}" dt="2023-11-21T05:34:38.700" v="14562" actId="20577"/>
          <ac:spMkLst>
            <pc:docMk/>
            <pc:sldMk cId="58038403" sldId="282"/>
            <ac:spMk id="13" creationId="{756716BC-8E63-7687-2C81-CEE86B49C2C5}"/>
          </ac:spMkLst>
        </pc:spChg>
        <pc:spChg chg="add del mod">
          <ac:chgData name="Thomthomlow@gmail.com" userId="4025714443776910" providerId="LiveId" clId="{DB30C212-BAA5-4BE3-A65F-E3196D15A8AC}" dt="2023-11-21T04:21:09.350" v="10538" actId="478"/>
          <ac:spMkLst>
            <pc:docMk/>
            <pc:sldMk cId="58038403" sldId="282"/>
            <ac:spMk id="15" creationId="{437549BE-5A15-1B77-8279-9242DA37026E}"/>
          </ac:spMkLst>
        </pc:spChg>
        <pc:picChg chg="add mod">
          <ac:chgData name="Thomthomlow@gmail.com" userId="4025714443776910" providerId="LiveId" clId="{DB30C212-BAA5-4BE3-A65F-E3196D15A8AC}" dt="2023-11-21T04:22:22.687" v="10551" actId="1076"/>
          <ac:picMkLst>
            <pc:docMk/>
            <pc:sldMk cId="58038403" sldId="282"/>
            <ac:picMk id="4" creationId="{C8C569CE-7C8E-B438-580E-F193E5392014}"/>
          </ac:picMkLst>
        </pc:picChg>
        <pc:picChg chg="add del mod">
          <ac:chgData name="Thomthomlow@gmail.com" userId="4025714443776910" providerId="LiveId" clId="{DB30C212-BAA5-4BE3-A65F-E3196D15A8AC}" dt="2023-11-21T04:21:02.616" v="10533" actId="478"/>
          <ac:picMkLst>
            <pc:docMk/>
            <pc:sldMk cId="58038403" sldId="282"/>
            <ac:picMk id="7" creationId="{C27EAC93-BBCF-C8F9-93BB-2DA103EF3AB9}"/>
          </ac:picMkLst>
        </pc:picChg>
        <pc:cxnChg chg="add del mod">
          <ac:chgData name="Thomthomlow@gmail.com" userId="4025714443776910" providerId="LiveId" clId="{DB30C212-BAA5-4BE3-A65F-E3196D15A8AC}" dt="2023-11-21T04:21:09.350" v="10538" actId="478"/>
          <ac:cxnSpMkLst>
            <pc:docMk/>
            <pc:sldMk cId="58038403" sldId="282"/>
            <ac:cxnSpMk id="11" creationId="{8881E6BE-1C35-F068-1935-926F51F92993}"/>
          </ac:cxnSpMkLst>
        </pc:cxnChg>
        <pc:cxnChg chg="add mod">
          <ac:chgData name="Thomthomlow@gmail.com" userId="4025714443776910" providerId="LiveId" clId="{DB30C212-BAA5-4BE3-A65F-E3196D15A8AC}" dt="2023-11-21T04:24:31.634" v="10715" actId="20577"/>
          <ac:cxnSpMkLst>
            <pc:docMk/>
            <pc:sldMk cId="58038403" sldId="282"/>
            <ac:cxnSpMk id="12" creationId="{93096542-D323-9962-8E8E-8BFEFDBAD886}"/>
          </ac:cxnSpMkLst>
        </pc:cxnChg>
      </pc:sldChg>
      <pc:sldChg chg="modSp add mod modNotesTx">
        <pc:chgData name="Thomthomlow@gmail.com" userId="4025714443776910" providerId="LiveId" clId="{DB30C212-BAA5-4BE3-A65F-E3196D15A8AC}" dt="2023-11-21T04:41:27.358" v="11382" actId="20577"/>
        <pc:sldMkLst>
          <pc:docMk/>
          <pc:sldMk cId="2704219076" sldId="283"/>
        </pc:sldMkLst>
        <pc:spChg chg="mod">
          <ac:chgData name="Thomthomlow@gmail.com" userId="4025714443776910" providerId="LiveId" clId="{DB30C212-BAA5-4BE3-A65F-E3196D15A8AC}" dt="2023-11-21T03:42:38.597" v="9652"/>
          <ac:spMkLst>
            <pc:docMk/>
            <pc:sldMk cId="2704219076" sldId="283"/>
            <ac:spMk id="2" creationId="{492F316F-7994-6938-7616-F6D6ACDFAC0F}"/>
          </ac:spMkLst>
        </pc:spChg>
        <pc:spChg chg="mod">
          <ac:chgData name="Thomthomlow@gmail.com" userId="4025714443776910" providerId="LiveId" clId="{DB30C212-BAA5-4BE3-A65F-E3196D15A8AC}" dt="2023-11-21T03:42:38.597" v="9652"/>
          <ac:spMkLst>
            <pc:docMk/>
            <pc:sldMk cId="2704219076" sldId="283"/>
            <ac:spMk id="3" creationId="{698E2835-DED7-E165-5898-7D263D458B2F}"/>
          </ac:spMkLst>
        </pc:spChg>
      </pc:sldChg>
      <pc:sldChg chg="addSp delSp modSp add del mod">
        <pc:chgData name="Thomthomlow@gmail.com" userId="4025714443776910" providerId="LiveId" clId="{DB30C212-BAA5-4BE3-A65F-E3196D15A8AC}" dt="2023-11-17T07:56:02.506" v="2937" actId="47"/>
        <pc:sldMkLst>
          <pc:docMk/>
          <pc:sldMk cId="87258888" sldId="284"/>
        </pc:sldMkLst>
        <pc:spChg chg="del">
          <ac:chgData name="Thomthomlow@gmail.com" userId="4025714443776910" providerId="LiveId" clId="{DB30C212-BAA5-4BE3-A65F-E3196D15A8AC}" dt="2023-11-17T07:46:52.616" v="2934" actId="478"/>
          <ac:spMkLst>
            <pc:docMk/>
            <pc:sldMk cId="87258888" sldId="284"/>
            <ac:spMk id="2" creationId="{0E6F2A30-179A-EEAB-5793-E7BC997F7CE3}"/>
          </ac:spMkLst>
        </pc:spChg>
        <pc:spChg chg="add del mod">
          <ac:chgData name="Thomthomlow@gmail.com" userId="4025714443776910" providerId="LiveId" clId="{DB30C212-BAA5-4BE3-A65F-E3196D15A8AC}" dt="2023-11-17T07:46:54.438" v="2935" actId="478"/>
          <ac:spMkLst>
            <pc:docMk/>
            <pc:sldMk cId="87258888" sldId="284"/>
            <ac:spMk id="4" creationId="{1BE7FB32-2545-27A0-DA6E-C037EA9E9692}"/>
          </ac:spMkLst>
        </pc:spChg>
        <pc:spChg chg="del">
          <ac:chgData name="Thomthomlow@gmail.com" userId="4025714443776910" providerId="LiveId" clId="{DB30C212-BAA5-4BE3-A65F-E3196D15A8AC}" dt="2023-11-17T07:46:52.616" v="2934" actId="478"/>
          <ac:spMkLst>
            <pc:docMk/>
            <pc:sldMk cId="87258888" sldId="284"/>
            <ac:spMk id="8" creationId="{74A91349-5A73-7BA4-8452-76FAE5C1B639}"/>
          </ac:spMkLst>
        </pc:spChg>
        <pc:spChg chg="del">
          <ac:chgData name="Thomthomlow@gmail.com" userId="4025714443776910" providerId="LiveId" clId="{DB30C212-BAA5-4BE3-A65F-E3196D15A8AC}" dt="2023-11-17T07:46:55.086" v="2936" actId="478"/>
          <ac:spMkLst>
            <pc:docMk/>
            <pc:sldMk cId="87258888" sldId="284"/>
            <ac:spMk id="9" creationId="{D2CA90D2-382C-87BF-957A-E63E9FDAAD91}"/>
          </ac:spMkLst>
        </pc:spChg>
        <pc:spChg chg="del">
          <ac:chgData name="Thomthomlow@gmail.com" userId="4025714443776910" providerId="LiveId" clId="{DB30C212-BAA5-4BE3-A65F-E3196D15A8AC}" dt="2023-11-17T07:46:52.616" v="2934" actId="478"/>
          <ac:spMkLst>
            <pc:docMk/>
            <pc:sldMk cId="87258888" sldId="284"/>
            <ac:spMk id="15" creationId="{437549BE-5A15-1B77-8279-9242DA37026E}"/>
          </ac:spMkLst>
        </pc:spChg>
        <pc:picChg chg="del">
          <ac:chgData name="Thomthomlow@gmail.com" userId="4025714443776910" providerId="LiveId" clId="{DB30C212-BAA5-4BE3-A65F-E3196D15A8AC}" dt="2023-11-17T07:46:52.616" v="2934" actId="478"/>
          <ac:picMkLst>
            <pc:docMk/>
            <pc:sldMk cId="87258888" sldId="284"/>
            <ac:picMk id="7" creationId="{C27EAC93-BBCF-C8F9-93BB-2DA103EF3AB9}"/>
          </ac:picMkLst>
        </pc:picChg>
        <pc:cxnChg chg="del mod">
          <ac:chgData name="Thomthomlow@gmail.com" userId="4025714443776910" providerId="LiveId" clId="{DB30C212-BAA5-4BE3-A65F-E3196D15A8AC}" dt="2023-11-17T07:46:52.616" v="2934" actId="478"/>
          <ac:cxnSpMkLst>
            <pc:docMk/>
            <pc:sldMk cId="87258888" sldId="284"/>
            <ac:cxnSpMk id="11" creationId="{8881E6BE-1C35-F068-1935-926F51F92993}"/>
          </ac:cxnSpMkLst>
        </pc:cxnChg>
      </pc:sldChg>
      <pc:sldChg chg="new del">
        <pc:chgData name="Thomthomlow@gmail.com" userId="4025714443776910" providerId="LiveId" clId="{DB30C212-BAA5-4BE3-A65F-E3196D15A8AC}" dt="2023-11-17T07:46:42.768" v="2932" actId="680"/>
        <pc:sldMkLst>
          <pc:docMk/>
          <pc:sldMk cId="586127726" sldId="284"/>
        </pc:sldMkLst>
      </pc:sldChg>
      <pc:sldChg chg="addSp delSp modSp new mod modNotesTx">
        <pc:chgData name="Thomthomlow@gmail.com" userId="4025714443776910" providerId="LiveId" clId="{DB30C212-BAA5-4BE3-A65F-E3196D15A8AC}" dt="2023-11-21T08:52:20.576" v="16541" actId="20577"/>
        <pc:sldMkLst>
          <pc:docMk/>
          <pc:sldMk cId="748247051" sldId="284"/>
        </pc:sldMkLst>
        <pc:spChg chg="add del mod">
          <ac:chgData name="Thomthomlow@gmail.com" userId="4025714443776910" providerId="LiveId" clId="{DB30C212-BAA5-4BE3-A65F-E3196D15A8AC}" dt="2023-11-21T04:33:26.601" v="11083" actId="1076"/>
          <ac:spMkLst>
            <pc:docMk/>
            <pc:sldMk cId="748247051" sldId="284"/>
            <ac:spMk id="2" creationId="{7EA9C617-B863-1AA7-C158-05554FE6D0CF}"/>
          </ac:spMkLst>
        </pc:spChg>
        <pc:spChg chg="add del mod">
          <ac:chgData name="Thomthomlow@gmail.com" userId="4025714443776910" providerId="LiveId" clId="{DB30C212-BAA5-4BE3-A65F-E3196D15A8AC}" dt="2023-11-17T07:56:27.414" v="2943" actId="478"/>
          <ac:spMkLst>
            <pc:docMk/>
            <pc:sldMk cId="748247051" sldId="284"/>
            <ac:spMk id="3" creationId="{C3E97DC6-EDB7-53A2-E7B4-0820F33EA880}"/>
          </ac:spMkLst>
        </pc:spChg>
        <pc:spChg chg="del">
          <ac:chgData name="Thomthomlow@gmail.com" userId="4025714443776910" providerId="LiveId" clId="{DB30C212-BAA5-4BE3-A65F-E3196D15A8AC}" dt="2023-11-17T07:56:58.437" v="2975" actId="478"/>
          <ac:spMkLst>
            <pc:docMk/>
            <pc:sldMk cId="748247051" sldId="284"/>
            <ac:spMk id="4" creationId="{1A035648-B0F4-C7BA-25E8-3BD69216CC7F}"/>
          </ac:spMkLst>
        </pc:spChg>
        <pc:spChg chg="del">
          <ac:chgData name="Thomthomlow@gmail.com" userId="4025714443776910" providerId="LiveId" clId="{DB30C212-BAA5-4BE3-A65F-E3196D15A8AC}" dt="2023-11-17T07:56:59.967" v="2978" actId="478"/>
          <ac:spMkLst>
            <pc:docMk/>
            <pc:sldMk cId="748247051" sldId="284"/>
            <ac:spMk id="5" creationId="{7AE32A4A-34D4-B2AA-50FD-4D8D71E4A525}"/>
          </ac:spMkLst>
        </pc:spChg>
        <pc:spChg chg="add del mod">
          <ac:chgData name="Thomthomlow@gmail.com" userId="4025714443776910" providerId="LiveId" clId="{DB30C212-BAA5-4BE3-A65F-E3196D15A8AC}" dt="2023-11-17T07:56:58.445" v="2977"/>
          <ac:spMkLst>
            <pc:docMk/>
            <pc:sldMk cId="748247051" sldId="284"/>
            <ac:spMk id="6" creationId="{9182DA72-6624-1308-C4F4-F4E0521AA02D}"/>
          </ac:spMkLst>
        </pc:spChg>
        <pc:spChg chg="add mod">
          <ac:chgData name="Thomthomlow@gmail.com" userId="4025714443776910" providerId="LiveId" clId="{DB30C212-BAA5-4BE3-A65F-E3196D15A8AC}" dt="2023-11-21T04:33:11.550" v="11078" actId="20577"/>
          <ac:spMkLst>
            <pc:docMk/>
            <pc:sldMk cId="748247051" sldId="284"/>
            <ac:spMk id="7" creationId="{4F707221-016D-2FE1-60F5-4E8FBDBB326A}"/>
          </ac:spMkLst>
        </pc:spChg>
        <pc:spChg chg="add mod">
          <ac:chgData name="Thomthomlow@gmail.com" userId="4025714443776910" providerId="LiveId" clId="{DB30C212-BAA5-4BE3-A65F-E3196D15A8AC}" dt="2023-11-21T04:33:35.623" v="11084" actId="1076"/>
          <ac:spMkLst>
            <pc:docMk/>
            <pc:sldMk cId="748247051" sldId="284"/>
            <ac:spMk id="10" creationId="{11E9F81F-462B-764F-21C4-1BB7676891A0}"/>
          </ac:spMkLst>
        </pc:spChg>
        <pc:spChg chg="add mod">
          <ac:chgData name="Thomthomlow@gmail.com" userId="4025714443776910" providerId="LiveId" clId="{DB30C212-BAA5-4BE3-A65F-E3196D15A8AC}" dt="2023-11-21T04:33:35.623" v="11084" actId="1076"/>
          <ac:spMkLst>
            <pc:docMk/>
            <pc:sldMk cId="748247051" sldId="284"/>
            <ac:spMk id="11" creationId="{26576E8C-CC60-0CC4-2595-D16008D0C1DC}"/>
          </ac:spMkLst>
        </pc:spChg>
        <pc:spChg chg="add del mod">
          <ac:chgData name="Thomthomlow@gmail.com" userId="4025714443776910" providerId="LiveId" clId="{DB30C212-BAA5-4BE3-A65F-E3196D15A8AC}" dt="2023-11-17T08:46:24.423" v="3735" actId="478"/>
          <ac:spMkLst>
            <pc:docMk/>
            <pc:sldMk cId="748247051" sldId="284"/>
            <ac:spMk id="14" creationId="{4934FD12-2D92-13AF-6844-66439F9D4D73}"/>
          </ac:spMkLst>
        </pc:spChg>
        <pc:picChg chg="add mod">
          <ac:chgData name="Thomthomlow@gmail.com" userId="4025714443776910" providerId="LiveId" clId="{DB30C212-BAA5-4BE3-A65F-E3196D15A8AC}" dt="2023-11-21T04:33:35.623" v="11084" actId="1076"/>
          <ac:picMkLst>
            <pc:docMk/>
            <pc:sldMk cId="748247051" sldId="284"/>
            <ac:picMk id="9" creationId="{89920536-4ADD-FD36-DE2C-58DDF00B8FC7}"/>
          </ac:picMkLst>
        </pc:picChg>
        <pc:picChg chg="add del mod">
          <ac:chgData name="Thomthomlow@gmail.com" userId="4025714443776910" providerId="LiveId" clId="{DB30C212-BAA5-4BE3-A65F-E3196D15A8AC}" dt="2023-11-17T08:18:02.938" v="3306" actId="478"/>
          <ac:picMkLst>
            <pc:docMk/>
            <pc:sldMk cId="748247051" sldId="284"/>
            <ac:picMk id="1026" creationId="{6C44E6C2-9303-0329-DA69-16E978C2F4DA}"/>
          </ac:picMkLst>
        </pc:picChg>
        <pc:picChg chg="add del">
          <ac:chgData name="Thomthomlow@gmail.com" userId="4025714443776910" providerId="LiveId" clId="{DB30C212-BAA5-4BE3-A65F-E3196D15A8AC}" dt="2023-11-17T08:02:28.757" v="3116"/>
          <ac:picMkLst>
            <pc:docMk/>
            <pc:sldMk cId="748247051" sldId="284"/>
            <ac:picMk id="1028" creationId="{9D2E4099-ABA5-266B-6029-D05BB0E0BC98}"/>
          </ac:picMkLst>
        </pc:picChg>
        <pc:picChg chg="add del">
          <ac:chgData name="Thomthomlow@gmail.com" userId="4025714443776910" providerId="LiveId" clId="{DB30C212-BAA5-4BE3-A65F-E3196D15A8AC}" dt="2023-11-17T08:02:30.583" v="3118"/>
          <ac:picMkLst>
            <pc:docMk/>
            <pc:sldMk cId="748247051" sldId="284"/>
            <ac:picMk id="1030" creationId="{E2AB33EC-5532-D031-8B07-45725CA9B859}"/>
          </ac:picMkLst>
        </pc:picChg>
        <pc:cxnChg chg="add del mod">
          <ac:chgData name="Thomthomlow@gmail.com" userId="4025714443776910" providerId="LiveId" clId="{DB30C212-BAA5-4BE3-A65F-E3196D15A8AC}" dt="2023-11-17T08:45:36.003" v="3730" actId="478"/>
          <ac:cxnSpMkLst>
            <pc:docMk/>
            <pc:sldMk cId="748247051" sldId="284"/>
            <ac:cxnSpMk id="12" creationId="{8BDBC92F-CF54-AFBF-1B77-E2807DE5365C}"/>
          </ac:cxnSpMkLst>
        </pc:cxnChg>
        <pc:cxnChg chg="add del mod">
          <ac:chgData name="Thomthomlow@gmail.com" userId="4025714443776910" providerId="LiveId" clId="{DB30C212-BAA5-4BE3-A65F-E3196D15A8AC}" dt="2023-11-17T08:45:35.069" v="3729" actId="478"/>
          <ac:cxnSpMkLst>
            <pc:docMk/>
            <pc:sldMk cId="748247051" sldId="284"/>
            <ac:cxnSpMk id="13" creationId="{F4991E49-578E-4A2E-F90F-564A3D6DBB66}"/>
          </ac:cxnSpMkLst>
        </pc:cxnChg>
      </pc:sldChg>
      <pc:sldChg chg="new del">
        <pc:chgData name="Thomthomlow@gmail.com" userId="4025714443776910" providerId="LiveId" clId="{DB30C212-BAA5-4BE3-A65F-E3196D15A8AC}" dt="2023-11-14T01:50:39.942" v="2930" actId="47"/>
        <pc:sldMkLst>
          <pc:docMk/>
          <pc:sldMk cId="1647257878" sldId="284"/>
        </pc:sldMkLst>
      </pc:sldChg>
      <pc:sldChg chg="addSp delSp modSp new mod modNotesTx">
        <pc:chgData name="Thomthomlow@gmail.com" userId="4025714443776910" providerId="LiveId" clId="{DB30C212-BAA5-4BE3-A65F-E3196D15A8AC}" dt="2023-11-21T08:59:08.443" v="16688" actId="20577"/>
        <pc:sldMkLst>
          <pc:docMk/>
          <pc:sldMk cId="2859774989" sldId="285"/>
        </pc:sldMkLst>
        <pc:spChg chg="mod">
          <ac:chgData name="Thomthomlow@gmail.com" userId="4025714443776910" providerId="LiveId" clId="{DB30C212-BAA5-4BE3-A65F-E3196D15A8AC}" dt="2023-11-21T04:36:04.268" v="11236" actId="20577"/>
          <ac:spMkLst>
            <pc:docMk/>
            <pc:sldMk cId="2859774989" sldId="285"/>
            <ac:spMk id="2" creationId="{09D08621-5877-0686-54C2-C22EB5B41422}"/>
          </ac:spMkLst>
        </pc:spChg>
        <pc:spChg chg="del mod">
          <ac:chgData name="Thomthomlow@gmail.com" userId="4025714443776910" providerId="LiveId" clId="{DB30C212-BAA5-4BE3-A65F-E3196D15A8AC}" dt="2023-11-17T08:16:06.428" v="3234" actId="478"/>
          <ac:spMkLst>
            <pc:docMk/>
            <pc:sldMk cId="2859774989" sldId="285"/>
            <ac:spMk id="3" creationId="{CDDF7A93-6A47-9DCF-6610-BF8ED359E3BF}"/>
          </ac:spMkLst>
        </pc:spChg>
        <pc:spChg chg="del mod">
          <ac:chgData name="Thomthomlow@gmail.com" userId="4025714443776910" providerId="LiveId" clId="{DB30C212-BAA5-4BE3-A65F-E3196D15A8AC}" dt="2023-11-17T08:40:17.151" v="3397" actId="478"/>
          <ac:spMkLst>
            <pc:docMk/>
            <pc:sldMk cId="2859774989" sldId="285"/>
            <ac:spMk id="4" creationId="{B6FC9FD9-714E-57B5-4447-0CDD9BEECD30}"/>
          </ac:spMkLst>
        </pc:spChg>
        <pc:spChg chg="del">
          <ac:chgData name="Thomthomlow@gmail.com" userId="4025714443776910" providerId="LiveId" clId="{DB30C212-BAA5-4BE3-A65F-E3196D15A8AC}" dt="2023-11-17T08:40:18.918" v="3398" actId="478"/>
          <ac:spMkLst>
            <pc:docMk/>
            <pc:sldMk cId="2859774989" sldId="285"/>
            <ac:spMk id="5" creationId="{DE72B78B-9F06-9A75-F136-CF00CAE97D51}"/>
          </ac:spMkLst>
        </pc:spChg>
        <pc:spChg chg="add mod">
          <ac:chgData name="Thomthomlow@gmail.com" userId="4025714443776910" providerId="LiveId" clId="{DB30C212-BAA5-4BE3-A65F-E3196D15A8AC}" dt="2023-11-21T08:58:24.720" v="16668" actId="20577"/>
          <ac:spMkLst>
            <pc:docMk/>
            <pc:sldMk cId="2859774989" sldId="285"/>
            <ac:spMk id="6" creationId="{E7B8DEB4-2DF3-C2C0-2DC5-94C24E0EB353}"/>
          </ac:spMkLst>
        </pc:spChg>
        <pc:spChg chg="add mod">
          <ac:chgData name="Thomthomlow@gmail.com" userId="4025714443776910" providerId="LiveId" clId="{DB30C212-BAA5-4BE3-A65F-E3196D15A8AC}" dt="2023-11-17T08:40:06.795" v="3393" actId="14100"/>
          <ac:spMkLst>
            <pc:docMk/>
            <pc:sldMk cId="2859774989" sldId="285"/>
            <ac:spMk id="9" creationId="{BECEB44C-87AE-4D35-2BF0-A6C0ADDCF2E5}"/>
          </ac:spMkLst>
        </pc:spChg>
        <pc:spChg chg="add mod">
          <ac:chgData name="Thomthomlow@gmail.com" userId="4025714443776910" providerId="LiveId" clId="{DB30C212-BAA5-4BE3-A65F-E3196D15A8AC}" dt="2023-11-17T08:40:01.625" v="3392" actId="14100"/>
          <ac:spMkLst>
            <pc:docMk/>
            <pc:sldMk cId="2859774989" sldId="285"/>
            <ac:spMk id="10" creationId="{F4016453-0DC4-408F-D640-D3C3F36F30DE}"/>
          </ac:spMkLst>
        </pc:spChg>
        <pc:spChg chg="add del mod">
          <ac:chgData name="Thomthomlow@gmail.com" userId="4025714443776910" providerId="LiveId" clId="{DB30C212-BAA5-4BE3-A65F-E3196D15A8AC}" dt="2023-11-17T08:40:15.952" v="3396" actId="478"/>
          <ac:spMkLst>
            <pc:docMk/>
            <pc:sldMk cId="2859774989" sldId="285"/>
            <ac:spMk id="11" creationId="{4C105E60-BEF8-D36C-382E-66A695A100EA}"/>
          </ac:spMkLst>
        </pc:spChg>
        <pc:spChg chg="add mod">
          <ac:chgData name="Thomthomlow@gmail.com" userId="4025714443776910" providerId="LiveId" clId="{DB30C212-BAA5-4BE3-A65F-E3196D15A8AC}" dt="2023-11-21T04:34:03.354" v="11085" actId="1076"/>
          <ac:spMkLst>
            <pc:docMk/>
            <pc:sldMk cId="2859774989" sldId="285"/>
            <ac:spMk id="17" creationId="{26CE331E-F9B5-D5CF-A13D-F30AB1708A0E}"/>
          </ac:spMkLst>
        </pc:spChg>
        <pc:picChg chg="add mod">
          <ac:chgData name="Thomthomlow@gmail.com" userId="4025714443776910" providerId="LiveId" clId="{DB30C212-BAA5-4BE3-A65F-E3196D15A8AC}" dt="2023-11-17T08:39:53.972" v="3390" actId="1076"/>
          <ac:picMkLst>
            <pc:docMk/>
            <pc:sldMk cId="2859774989" sldId="285"/>
            <ac:picMk id="8" creationId="{0464E40D-16C7-BAD6-D060-1B479D32460C}"/>
          </ac:picMkLst>
        </pc:picChg>
        <pc:cxnChg chg="add mod">
          <ac:chgData name="Thomthomlow@gmail.com" userId="4025714443776910" providerId="LiveId" clId="{DB30C212-BAA5-4BE3-A65F-E3196D15A8AC}" dt="2023-11-21T04:34:09.057" v="11087" actId="14100"/>
          <ac:cxnSpMkLst>
            <pc:docMk/>
            <pc:sldMk cId="2859774989" sldId="285"/>
            <ac:cxnSpMk id="13" creationId="{E753916A-C99A-9431-5007-9D18309A94BF}"/>
          </ac:cxnSpMkLst>
        </pc:cxnChg>
        <pc:cxnChg chg="add mod">
          <ac:chgData name="Thomthomlow@gmail.com" userId="4025714443776910" providerId="LiveId" clId="{DB30C212-BAA5-4BE3-A65F-E3196D15A8AC}" dt="2023-11-21T04:34:38.512" v="11089" actId="14100"/>
          <ac:cxnSpMkLst>
            <pc:docMk/>
            <pc:sldMk cId="2859774989" sldId="285"/>
            <ac:cxnSpMk id="14" creationId="{D9EFD003-A175-27DC-E494-83F6A9ED00B4}"/>
          </ac:cxnSpMkLst>
        </pc:cxnChg>
      </pc:sldChg>
      <pc:sldChg chg="addSp delSp modSp new mod modNotesTx">
        <pc:chgData name="Thomthomlow@gmail.com" userId="4025714443776910" providerId="LiveId" clId="{DB30C212-BAA5-4BE3-A65F-E3196D15A8AC}" dt="2023-11-21T08:14:30.210" v="15871" actId="33524"/>
        <pc:sldMkLst>
          <pc:docMk/>
          <pc:sldMk cId="1423100332" sldId="286"/>
        </pc:sldMkLst>
        <pc:spChg chg="del mod">
          <ac:chgData name="Thomthomlow@gmail.com" userId="4025714443776910" providerId="LiveId" clId="{DB30C212-BAA5-4BE3-A65F-E3196D15A8AC}" dt="2023-11-21T03:34:03.383" v="9303" actId="478"/>
          <ac:spMkLst>
            <pc:docMk/>
            <pc:sldMk cId="1423100332" sldId="286"/>
            <ac:spMk id="2" creationId="{2BF6D1C0-E12E-1E1D-B906-02986343BFEF}"/>
          </ac:spMkLst>
        </pc:spChg>
        <pc:spChg chg="del mod">
          <ac:chgData name="Thomthomlow@gmail.com" userId="4025714443776910" providerId="LiveId" clId="{DB30C212-BAA5-4BE3-A65F-E3196D15A8AC}" dt="2023-11-21T03:34:04.206" v="9304" actId="478"/>
          <ac:spMkLst>
            <pc:docMk/>
            <pc:sldMk cId="1423100332" sldId="286"/>
            <ac:spMk id="3" creationId="{9C1C6725-07D2-25E1-7818-BE64C4DA8DB6}"/>
          </ac:spMkLst>
        </pc:spChg>
        <pc:spChg chg="del">
          <ac:chgData name="Thomthomlow@gmail.com" userId="4025714443776910" providerId="LiveId" clId="{DB30C212-BAA5-4BE3-A65F-E3196D15A8AC}" dt="2023-11-21T03:34:45.303" v="9311" actId="478"/>
          <ac:spMkLst>
            <pc:docMk/>
            <pc:sldMk cId="1423100332" sldId="286"/>
            <ac:spMk id="4" creationId="{0EC5DA9D-0F47-EFBC-3828-D362108CA2E3}"/>
          </ac:spMkLst>
        </pc:spChg>
        <pc:spChg chg="mod">
          <ac:chgData name="Thomthomlow@gmail.com" userId="4025714443776910" providerId="LiveId" clId="{DB30C212-BAA5-4BE3-A65F-E3196D15A8AC}" dt="2023-11-21T03:42:38.597" v="9652"/>
          <ac:spMkLst>
            <pc:docMk/>
            <pc:sldMk cId="1423100332" sldId="286"/>
            <ac:spMk id="5" creationId="{66365D13-1E7E-635A-59E6-E61898477367}"/>
          </ac:spMkLst>
        </pc:spChg>
        <pc:spChg chg="add mod">
          <ac:chgData name="Thomthomlow@gmail.com" userId="4025714443776910" providerId="LiveId" clId="{DB30C212-BAA5-4BE3-A65F-E3196D15A8AC}" dt="2023-11-21T03:38:22.568" v="9398" actId="1076"/>
          <ac:spMkLst>
            <pc:docMk/>
            <pc:sldMk cId="1423100332" sldId="286"/>
            <ac:spMk id="10" creationId="{9E0F89D5-23D1-3F09-D921-80443438B9FB}"/>
          </ac:spMkLst>
        </pc:spChg>
        <pc:spChg chg="add mod">
          <ac:chgData name="Thomthomlow@gmail.com" userId="4025714443776910" providerId="LiveId" clId="{DB30C212-BAA5-4BE3-A65F-E3196D15A8AC}" dt="2023-11-21T05:15:32.984" v="13127" actId="1076"/>
          <ac:spMkLst>
            <pc:docMk/>
            <pc:sldMk cId="1423100332" sldId="286"/>
            <ac:spMk id="11" creationId="{60FAB461-98A5-E339-C708-58E19A5D9A30}"/>
          </ac:spMkLst>
        </pc:spChg>
        <pc:spChg chg="add mod">
          <ac:chgData name="Thomthomlow@gmail.com" userId="4025714443776910" providerId="LiveId" clId="{DB30C212-BAA5-4BE3-A65F-E3196D15A8AC}" dt="2023-11-21T04:39:57.172" v="11345" actId="1076"/>
          <ac:spMkLst>
            <pc:docMk/>
            <pc:sldMk cId="1423100332" sldId="286"/>
            <ac:spMk id="19" creationId="{05B312AB-F7A3-DE88-A36A-43839A818396}"/>
          </ac:spMkLst>
        </pc:spChg>
        <pc:spChg chg="add del mod">
          <ac:chgData name="Thomthomlow@gmail.com" userId="4025714443776910" providerId="LiveId" clId="{DB30C212-BAA5-4BE3-A65F-E3196D15A8AC}" dt="2023-11-21T03:46:21.299" v="9804"/>
          <ac:spMkLst>
            <pc:docMk/>
            <pc:sldMk cId="1423100332" sldId="286"/>
            <ac:spMk id="22" creationId="{2AB96ED6-20CB-7A3E-72DC-0B76044A6BC2}"/>
          </ac:spMkLst>
        </pc:spChg>
        <pc:spChg chg="add mod">
          <ac:chgData name="Thomthomlow@gmail.com" userId="4025714443776910" providerId="LiveId" clId="{DB30C212-BAA5-4BE3-A65F-E3196D15A8AC}" dt="2023-11-21T04:39:59.939" v="11346" actId="1076"/>
          <ac:spMkLst>
            <pc:docMk/>
            <pc:sldMk cId="1423100332" sldId="286"/>
            <ac:spMk id="27" creationId="{FC85F123-25CA-FCA4-37F2-9C282167E914}"/>
          </ac:spMkLst>
        </pc:spChg>
        <pc:picChg chg="add mod">
          <ac:chgData name="Thomthomlow@gmail.com" userId="4025714443776910" providerId="LiveId" clId="{DB30C212-BAA5-4BE3-A65F-E3196D15A8AC}" dt="2023-11-21T03:37:59.783" v="9389" actId="1076"/>
          <ac:picMkLst>
            <pc:docMk/>
            <pc:sldMk cId="1423100332" sldId="286"/>
            <ac:picMk id="7" creationId="{1DA83F6A-C076-3D2A-B2A6-91710BD4009C}"/>
          </ac:picMkLst>
        </pc:picChg>
        <pc:picChg chg="add mod">
          <ac:chgData name="Thomthomlow@gmail.com" userId="4025714443776910" providerId="LiveId" clId="{DB30C212-BAA5-4BE3-A65F-E3196D15A8AC}" dt="2023-11-21T04:56:28.482" v="12285" actId="14100"/>
          <ac:picMkLst>
            <pc:docMk/>
            <pc:sldMk cId="1423100332" sldId="286"/>
            <ac:picMk id="9" creationId="{9E48415D-A9AD-D1AE-B6D3-6744E89EEBAE}"/>
          </ac:picMkLst>
        </pc:picChg>
        <pc:cxnChg chg="add mod">
          <ac:chgData name="Thomthomlow@gmail.com" userId="4025714443776910" providerId="LiveId" clId="{DB30C212-BAA5-4BE3-A65F-E3196D15A8AC}" dt="2023-11-21T03:38:34.501" v="9401" actId="14100"/>
          <ac:cxnSpMkLst>
            <pc:docMk/>
            <pc:sldMk cId="1423100332" sldId="286"/>
            <ac:cxnSpMk id="13" creationId="{0BEA1C03-0D37-1C90-941E-9BF30E93441F}"/>
          </ac:cxnSpMkLst>
        </pc:cxnChg>
        <pc:cxnChg chg="add mod">
          <ac:chgData name="Thomthomlow@gmail.com" userId="4025714443776910" providerId="LiveId" clId="{DB30C212-BAA5-4BE3-A65F-E3196D15A8AC}" dt="2023-11-21T05:15:32.984" v="13127" actId="1076"/>
          <ac:cxnSpMkLst>
            <pc:docMk/>
            <pc:sldMk cId="1423100332" sldId="286"/>
            <ac:cxnSpMk id="15" creationId="{AE612151-0A5D-4D59-4A4B-B74CDC9F2F86}"/>
          </ac:cxnSpMkLst>
        </pc:cxnChg>
      </pc:sldChg>
      <pc:sldChg chg="new del">
        <pc:chgData name="Thomthomlow@gmail.com" userId="4025714443776910" providerId="LiveId" clId="{DB30C212-BAA5-4BE3-A65F-E3196D15A8AC}" dt="2023-11-17T08:52:36.179" v="4059" actId="47"/>
        <pc:sldMkLst>
          <pc:docMk/>
          <pc:sldMk cId="3853812799" sldId="286"/>
        </pc:sldMkLst>
      </pc:sldChg>
      <pc:sldChg chg="addSp delSp modSp new mod modNotesTx">
        <pc:chgData name="Thomthomlow@gmail.com" userId="4025714443776910" providerId="LiveId" clId="{DB30C212-BAA5-4BE3-A65F-E3196D15A8AC}" dt="2023-11-21T08:18:20.195" v="15996" actId="20577"/>
        <pc:sldMkLst>
          <pc:docMk/>
          <pc:sldMk cId="1832499119" sldId="287"/>
        </pc:sldMkLst>
        <pc:spChg chg="del mod">
          <ac:chgData name="Thomthomlow@gmail.com" userId="4025714443776910" providerId="LiveId" clId="{DB30C212-BAA5-4BE3-A65F-E3196D15A8AC}" dt="2023-11-21T03:42:19.735" v="9636" actId="478"/>
          <ac:spMkLst>
            <pc:docMk/>
            <pc:sldMk cId="1832499119" sldId="287"/>
            <ac:spMk id="2" creationId="{8A1FBAFD-5ECA-9287-7A67-5CECD82B505D}"/>
          </ac:spMkLst>
        </pc:spChg>
        <pc:spChg chg="del">
          <ac:chgData name="Thomthomlow@gmail.com" userId="4025714443776910" providerId="LiveId" clId="{DB30C212-BAA5-4BE3-A65F-E3196D15A8AC}" dt="2023-11-21T03:42:04.657" v="9622" actId="478"/>
          <ac:spMkLst>
            <pc:docMk/>
            <pc:sldMk cId="1832499119" sldId="287"/>
            <ac:spMk id="3" creationId="{9A2472E5-22E1-EA29-E8C2-DF8BF311C1B7}"/>
          </ac:spMkLst>
        </pc:spChg>
        <pc:spChg chg="mod">
          <ac:chgData name="Thomthomlow@gmail.com" userId="4025714443776910" providerId="LiveId" clId="{DB30C212-BAA5-4BE3-A65F-E3196D15A8AC}" dt="2023-11-21T03:42:38.597" v="9652"/>
          <ac:spMkLst>
            <pc:docMk/>
            <pc:sldMk cId="1832499119" sldId="287"/>
            <ac:spMk id="4" creationId="{D25EBFD7-4B12-5612-38E5-3F2AC7114BE4}"/>
          </ac:spMkLst>
        </pc:spChg>
        <pc:spChg chg="mod">
          <ac:chgData name="Thomthomlow@gmail.com" userId="4025714443776910" providerId="LiveId" clId="{DB30C212-BAA5-4BE3-A65F-E3196D15A8AC}" dt="2023-11-21T03:42:38.597" v="9652"/>
          <ac:spMkLst>
            <pc:docMk/>
            <pc:sldMk cId="1832499119" sldId="287"/>
            <ac:spMk id="5" creationId="{822EA759-82FB-EBBB-0E0D-34DD381D8831}"/>
          </ac:spMkLst>
        </pc:spChg>
        <pc:spChg chg="add del mod">
          <ac:chgData name="Thomthomlow@gmail.com" userId="4025714443776910" providerId="LiveId" clId="{DB30C212-BAA5-4BE3-A65F-E3196D15A8AC}" dt="2023-11-21T03:42:21.708" v="9638" actId="478"/>
          <ac:spMkLst>
            <pc:docMk/>
            <pc:sldMk cId="1832499119" sldId="287"/>
            <ac:spMk id="9" creationId="{ACBF7A20-90EA-A8D8-940B-E86FD15EDDFC}"/>
          </ac:spMkLst>
        </pc:spChg>
        <pc:picChg chg="add mod">
          <ac:chgData name="Thomthomlow@gmail.com" userId="4025714443776910" providerId="LiveId" clId="{DB30C212-BAA5-4BE3-A65F-E3196D15A8AC}" dt="2023-11-21T03:42:32.209" v="9643" actId="1076"/>
          <ac:picMkLst>
            <pc:docMk/>
            <pc:sldMk cId="1832499119" sldId="287"/>
            <ac:picMk id="7" creationId="{A3429F27-7C02-C67C-1287-5CF0EE6ABDE9}"/>
          </ac:picMkLst>
        </pc:picChg>
      </pc:sldChg>
      <pc:sldChg chg="addSp delSp modSp new mod modNotesTx">
        <pc:chgData name="Thomthomlow@gmail.com" userId="4025714443776910" providerId="LiveId" clId="{DB30C212-BAA5-4BE3-A65F-E3196D15A8AC}" dt="2023-11-21T08:34:07.465" v="16409" actId="20577"/>
        <pc:sldMkLst>
          <pc:docMk/>
          <pc:sldMk cId="2633485789" sldId="288"/>
        </pc:sldMkLst>
        <pc:spChg chg="del">
          <ac:chgData name="Thomthomlow@gmail.com" userId="4025714443776910" providerId="LiveId" clId="{DB30C212-BAA5-4BE3-A65F-E3196D15A8AC}" dt="2023-11-21T03:44:54.990" v="9745" actId="478"/>
          <ac:spMkLst>
            <pc:docMk/>
            <pc:sldMk cId="2633485789" sldId="288"/>
            <ac:spMk id="2" creationId="{C95196CD-97A2-1A53-1A83-662771D5BC64}"/>
          </ac:spMkLst>
        </pc:spChg>
        <pc:spChg chg="del">
          <ac:chgData name="Thomthomlow@gmail.com" userId="4025714443776910" providerId="LiveId" clId="{DB30C212-BAA5-4BE3-A65F-E3196D15A8AC}" dt="2023-11-21T03:44:53.697" v="9744" actId="478"/>
          <ac:spMkLst>
            <pc:docMk/>
            <pc:sldMk cId="2633485789" sldId="288"/>
            <ac:spMk id="3" creationId="{E03804B0-7D3F-EEAE-265A-567ABA9C8FEC}"/>
          </ac:spMkLst>
        </pc:spChg>
        <pc:picChg chg="add mod">
          <ac:chgData name="Thomthomlow@gmail.com" userId="4025714443776910" providerId="LiveId" clId="{DB30C212-BAA5-4BE3-A65F-E3196D15A8AC}" dt="2023-11-21T03:44:58.015" v="9748" actId="1076"/>
          <ac:picMkLst>
            <pc:docMk/>
            <pc:sldMk cId="2633485789" sldId="288"/>
            <ac:picMk id="7" creationId="{57359228-F9BE-FA4C-F504-3AD798C6DB33}"/>
          </ac:picMkLst>
        </pc:picChg>
      </pc:sldChg>
      <pc:sldChg chg="addSp delSp modSp new mod modNotesTx">
        <pc:chgData name="Thomthomlow@gmail.com" userId="4025714443776910" providerId="LiveId" clId="{DB30C212-BAA5-4BE3-A65F-E3196D15A8AC}" dt="2023-11-21T08:55:37.460" v="16548" actId="20577"/>
        <pc:sldMkLst>
          <pc:docMk/>
          <pc:sldMk cId="548323437" sldId="289"/>
        </pc:sldMkLst>
        <pc:spChg chg="mod">
          <ac:chgData name="Thomthomlow@gmail.com" userId="4025714443776910" providerId="LiveId" clId="{DB30C212-BAA5-4BE3-A65F-E3196D15A8AC}" dt="2023-11-21T04:49:39.586" v="12041" actId="20577"/>
          <ac:spMkLst>
            <pc:docMk/>
            <pc:sldMk cId="548323437" sldId="289"/>
            <ac:spMk id="2" creationId="{CF08572A-EC01-F877-68F1-DA146E7260D0}"/>
          </ac:spMkLst>
        </pc:spChg>
        <pc:spChg chg="del mod">
          <ac:chgData name="Thomthomlow@gmail.com" userId="4025714443776910" providerId="LiveId" clId="{DB30C212-BAA5-4BE3-A65F-E3196D15A8AC}" dt="2023-11-21T04:48:08.226" v="11945" actId="478"/>
          <ac:spMkLst>
            <pc:docMk/>
            <pc:sldMk cId="548323437" sldId="289"/>
            <ac:spMk id="3" creationId="{31EAE4BE-3BEE-F984-5E96-C13E0A1B7DCF}"/>
          </ac:spMkLst>
        </pc:spChg>
        <pc:spChg chg="del">
          <ac:chgData name="Thomthomlow@gmail.com" userId="4025714443776910" providerId="LiveId" clId="{DB30C212-BAA5-4BE3-A65F-E3196D15A8AC}" dt="2023-11-21T04:48:53.569" v="12013" actId="478"/>
          <ac:spMkLst>
            <pc:docMk/>
            <pc:sldMk cId="548323437" sldId="289"/>
            <ac:spMk id="4" creationId="{96D27423-4A5D-CCCA-F4B8-8294B17D11A0}"/>
          </ac:spMkLst>
        </pc:spChg>
        <pc:spChg chg="add mod">
          <ac:chgData name="Thomthomlow@gmail.com" userId="4025714443776910" providerId="LiveId" clId="{DB30C212-BAA5-4BE3-A65F-E3196D15A8AC}" dt="2023-11-21T05:33:32.992" v="14506" actId="20577"/>
          <ac:spMkLst>
            <pc:docMk/>
            <pc:sldMk cId="548323437" sldId="289"/>
            <ac:spMk id="8" creationId="{0C99479B-A1FE-864A-A2E9-466994591024}"/>
          </ac:spMkLst>
        </pc:spChg>
        <pc:picChg chg="add mod">
          <ac:chgData name="Thomthomlow@gmail.com" userId="4025714443776910" providerId="LiveId" clId="{DB30C212-BAA5-4BE3-A65F-E3196D15A8AC}" dt="2023-11-21T05:33:40.948" v="14507" actId="14100"/>
          <ac:picMkLst>
            <pc:docMk/>
            <pc:sldMk cId="548323437" sldId="289"/>
            <ac:picMk id="6" creationId="{9EF01CD1-83F1-3D17-6611-E0D575012B5A}"/>
          </ac:picMkLst>
        </pc:picChg>
        <pc:picChg chg="add mod">
          <ac:chgData name="Thomthomlow@gmail.com" userId="4025714443776910" providerId="LiveId" clId="{DB30C212-BAA5-4BE3-A65F-E3196D15A8AC}" dt="2023-11-21T04:50:15.259" v="12047" actId="1076"/>
          <ac:picMkLst>
            <pc:docMk/>
            <pc:sldMk cId="548323437" sldId="289"/>
            <ac:picMk id="7" creationId="{D4E16904-C858-D500-C7B1-BB4048DF1BF5}"/>
          </ac:picMkLst>
        </pc:picChg>
      </pc:sldChg>
      <pc:sldMasterChg chg="modSldLayout">
        <pc:chgData name="Thomthomlow@gmail.com" userId="4025714443776910" providerId="LiveId" clId="{DB30C212-BAA5-4BE3-A65F-E3196D15A8AC}" dt="2023-11-21T03:42:37.125" v="9644"/>
        <pc:sldMasterMkLst>
          <pc:docMk/>
          <pc:sldMasterMk cId="3204792357" sldId="2147483669"/>
        </pc:sldMasterMkLst>
        <pc:sldLayoutChg chg="addSp">
          <pc:chgData name="Thomthomlow@gmail.com" userId="4025714443776910" providerId="LiveId" clId="{DB30C212-BAA5-4BE3-A65F-E3196D15A8AC}" dt="2023-11-21T03:42:37.125" v="9644"/>
          <pc:sldLayoutMkLst>
            <pc:docMk/>
            <pc:sldMasterMk cId="3204792357" sldId="2147483669"/>
            <pc:sldLayoutMk cId="1642250091" sldId="2147483670"/>
          </pc:sldLayoutMkLst>
          <pc:picChg chg="add">
            <ac:chgData name="Thomthomlow@gmail.com" userId="4025714443776910" providerId="LiveId" clId="{DB30C212-BAA5-4BE3-A65F-E3196D15A8AC}" dt="2023-11-21T03:42:37.125" v="9644"/>
            <ac:picMkLst>
              <pc:docMk/>
              <pc:sldMasterMk cId="3204792357" sldId="2147483669"/>
              <pc:sldLayoutMk cId="1642250091" sldId="2147483670"/>
              <ac:picMk id="7" creationId="{CECADBF9-CC80-E285-9303-11A86E087A7D}"/>
            </ac:picMkLst>
          </pc:picChg>
        </pc:sldLayoutChg>
      </pc:sldMasterChg>
    </pc:docChg>
  </pc:docChgLst>
</pc:chgInfo>
</file>

<file path=ppt/comments/modernComment_10A_67E1F534.xml><?xml version="1.0" encoding="utf-8"?>
<p188:cmLst xmlns:a="http://schemas.openxmlformats.org/drawingml/2006/main" xmlns:r="http://schemas.openxmlformats.org/officeDocument/2006/relationships" xmlns:p188="http://schemas.microsoft.com/office/powerpoint/2018/8/main">
  <p188:cm id="{2CB7E0DC-7D3D-4DC7-A7BA-30452D7DA3D4}" authorId="{1F0A6D15-FAB0-8527-27A6-C60538B1A2D9}" created="2023-11-21T05:36:05.108">
    <pc:sldMkLst xmlns:pc="http://schemas.microsoft.com/office/powerpoint/2013/main/command">
      <pc:docMk/>
      <pc:sldMk cId="1742861620" sldId="266"/>
    </pc:sldMkLst>
    <p188:txBody>
      <a:bodyPr/>
      <a:lstStyle/>
      <a:p>
        <a:r>
          <a:rPr lang="en-SG"/>
          <a:t>In conclusion, Unity API is still a great tool even with its downsides. Being a good developer requires u to know what are the dos and don'ts to get the
Maximum benefits of using Unity. Make sure to know what the APIs are doing under the hood and don’t use the API just because you are lazy. 
Though I did not cover much about the different optimization tricks in this video, it is good idea to figure out if you are writing code wrongly and if
You should optimize them. Thank you for listening and happy coding.</a:t>
        </a:r>
      </a:p>
    </p188:txBody>
  </p188:cm>
</p188:cmLst>
</file>

<file path=ppt/comments/modernComment_112_561A6D17.xml><?xml version="1.0" encoding="utf-8"?>
<p188:cmLst xmlns:a="http://schemas.openxmlformats.org/drawingml/2006/main" xmlns:r="http://schemas.openxmlformats.org/officeDocument/2006/relationships" xmlns:p188="http://schemas.microsoft.com/office/powerpoint/2018/8/main">
  <p188:cm id="{B1243A1F-E5DD-4511-8E16-4A6E4B367F94}" authorId="{1F0A6D15-FAB0-8527-27A6-C60538B1A2D9}" created="2023-11-21T02:56:24.354">
    <pc:sldMkLst xmlns:pc="http://schemas.microsoft.com/office/powerpoint/2013/main/command">
      <pc:docMk/>
      <pc:sldMk cId="1444572439" sldId="274"/>
    </pc:sldMkLst>
    <p188:replyLst>
      <p188:reply id="{BF99E762-79A7-43D3-A14E-11FCFEFEB655}" authorId="{1F0A6D15-FAB0-8527-27A6-C60538B1A2D9}" created="2023-11-21T03:14:51.340">
        <p188:txBody>
          <a:bodyPr/>
          <a:lstStyle/>
          <a:p>
            <a:r>
              <a:rPr lang="en-SG"/>
              <a:t>Why a unity function runs slower as compared to WebGL function?</a:t>
            </a:r>
          </a:p>
        </p188:txBody>
      </p188:reply>
    </p188:replyLst>
    <p188:txBody>
      <a:bodyPr/>
      <a:lstStyle/>
      <a:p>
        <a:r>
          <a:rPr lang="en-SG"/>
          <a:t>It must be an observation to found.
Can talk about Some boss, who wants the run time of the </a:t>
        </a:r>
      </a:p>
    </p188:txBody>
  </p188:cm>
</p188:cmLst>
</file>

<file path=ppt/comments/modernComment_113_DF1A814E.xml><?xml version="1.0" encoding="utf-8"?>
<p188:cmLst xmlns:a="http://schemas.openxmlformats.org/drawingml/2006/main" xmlns:r="http://schemas.openxmlformats.org/officeDocument/2006/relationships" xmlns:p188="http://schemas.microsoft.com/office/powerpoint/2018/8/main">
  <p188:cm id="{CEB7BDFE-D551-4D94-8508-078F831D402F}" authorId="{1F0A6D15-FAB0-8527-27A6-C60538B1A2D9}" created="2023-11-21T03:59:54.627">
    <pc:sldMkLst xmlns:pc="http://schemas.microsoft.com/office/powerpoint/2013/main/command">
      <pc:docMk/>
      <pc:sldMk cId="3743056206" sldId="275"/>
    </pc:sldMkLst>
    <p188:txBody>
      <a:bodyPr/>
      <a:lstStyle/>
      <a:p>
        <a:r>
          <a:rPr lang="en-SG"/>
          <a:t>So after some digging, I decided to fork a repo that does benchmarking and unit testing 
as well as use the profiler to see what are the issues caused by the API. So how this will
Flow is that I will show the problems I found and then I will show case it in the unity project.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11/21/2023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before that, what are Unity API and the problem I will be focusing on.</a:t>
            </a:r>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3863053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 decided to focus my intention on the API of UNITY and decided to do benchmarking on the API using a repository I found online. </a:t>
            </a:r>
          </a:p>
          <a:p>
            <a:r>
              <a:rPr lang="en-SG" dirty="0"/>
              <a:t>I will be going through the game created in unity and test the API using that benchmarking Repository. </a:t>
            </a:r>
          </a:p>
          <a:p>
            <a:r>
              <a:rPr lang="en-SG" dirty="0"/>
              <a:t>I will be using the profiler as well to see the performance and runtime of the programmes. </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400367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what are the root causes I found from the benchmark</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3166434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one of the problem can cause low performance is extern calls. Unity will have to go to its C++ code base to </a:t>
            </a:r>
          </a:p>
          <a:p>
            <a:r>
              <a:rPr lang="en-SG" dirty="0"/>
              <a:t>retrieve information before returning to the C# code base. This make retrieve information from APIs like</a:t>
            </a:r>
          </a:p>
          <a:p>
            <a:r>
              <a:rPr lang="en-SG" dirty="0"/>
              <a:t>Transform and Game object to be a bit slow since the code has to retrieve information from C++. </a:t>
            </a: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3496384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Next is the trade-off. Some APIs would have to sacrifice performance to do better in other areas. </a:t>
            </a:r>
            <a:br>
              <a:rPr lang="en-SG" dirty="0"/>
            </a:br>
            <a:r>
              <a:rPr lang="en-SG" dirty="0"/>
              <a:t>One such example is </a:t>
            </a:r>
            <a:r>
              <a:rPr lang="en-SG" dirty="0" err="1"/>
              <a:t>Raycasting</a:t>
            </a:r>
            <a:r>
              <a:rPr lang="en-SG" dirty="0"/>
              <a:t> and </a:t>
            </a:r>
            <a:r>
              <a:rPr lang="en-SG" dirty="0" err="1"/>
              <a:t>raycastingNonAlloc</a:t>
            </a:r>
            <a:r>
              <a:rPr lang="en-SG" dirty="0"/>
              <a:t>. Where those two does same function</a:t>
            </a:r>
          </a:p>
          <a:p>
            <a:r>
              <a:rPr lang="en-SG" dirty="0"/>
              <a:t>But </a:t>
            </a:r>
            <a:r>
              <a:rPr lang="en-SG" dirty="0" err="1"/>
              <a:t>nonalloc</a:t>
            </a:r>
            <a:r>
              <a:rPr lang="en-SG" dirty="0"/>
              <a:t> version is slower but does not require garbage collections.</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2881508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Lastly is the used of computationally expansive functions. So, some API requires this functions to complete their task. </a:t>
            </a:r>
            <a:br>
              <a:rPr lang="en-SG" dirty="0"/>
            </a:br>
            <a:r>
              <a:rPr lang="en-SG" dirty="0"/>
              <a:t>This can be seen in Vector3.Distance where it uses </a:t>
            </a:r>
            <a:r>
              <a:rPr lang="en-SG" dirty="0" err="1"/>
              <a:t>Math.sqrt</a:t>
            </a:r>
            <a:r>
              <a:rPr lang="en-SG" dirty="0"/>
              <a:t>().  This can be applied to the </a:t>
            </a:r>
            <a:r>
              <a:rPr lang="en-SG" dirty="0" err="1"/>
              <a:t>Findobjectbytag</a:t>
            </a:r>
            <a:r>
              <a:rPr lang="en-SG" dirty="0"/>
              <a:t> or </a:t>
            </a:r>
            <a:r>
              <a:rPr lang="en-SG" dirty="0" err="1"/>
              <a:t>FindObjects</a:t>
            </a:r>
            <a:r>
              <a:rPr lang="en-SG" dirty="0"/>
              <a:t> methods </a:t>
            </a:r>
          </a:p>
          <a:p>
            <a:r>
              <a:rPr lang="en-SG" dirty="0"/>
              <a:t>Where Unity has to do some computational heavy function just to find the objects for developers to use.</a:t>
            </a: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1897941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After figuring out the root cause of why the API is slow, what are some work around to improve the performance of the game.</a:t>
            </a: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895131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One way is to cache the result from APIs like Transform or </a:t>
            </a:r>
            <a:r>
              <a:rPr lang="en-SG" dirty="0" err="1"/>
              <a:t>Gameobject</a:t>
            </a:r>
            <a:r>
              <a:rPr lang="en-SG" dirty="0"/>
              <a:t> as to reduces the extern calls made in the C++ side.</a:t>
            </a:r>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2330031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Another way to improve would be to use </a:t>
            </a:r>
            <a:r>
              <a:rPr lang="en-SG" dirty="0" err="1"/>
              <a:t>api</a:t>
            </a:r>
            <a:r>
              <a:rPr lang="en-SG" dirty="0"/>
              <a:t> with better performance.</a:t>
            </a:r>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364818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Lastly, placement of the  API is important. For example, using the find API like </a:t>
            </a:r>
            <a:r>
              <a:rPr lang="en-SG" dirty="0" err="1"/>
              <a:t>FindGameObjectsWithTag</a:t>
            </a:r>
            <a:r>
              <a:rPr lang="en-SG" dirty="0"/>
              <a:t> or </a:t>
            </a:r>
            <a:r>
              <a:rPr lang="en-SG" dirty="0" err="1"/>
              <a:t>FindObjectsOfType</a:t>
            </a:r>
            <a:r>
              <a:rPr lang="en-SG" dirty="0"/>
              <a:t> to start or awake function rather than the Update function can help reduce frame time increase in the game. </a:t>
            </a:r>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2017417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conclusion, though it is hard to make games in unity that can perform better compared to games </a:t>
            </a:r>
            <a:r>
              <a:rPr lang="en-SG" dirty="0" err="1"/>
              <a:t>builts</a:t>
            </a:r>
            <a:r>
              <a:rPr lang="en-SG" dirty="0"/>
              <a:t> using hand-built game engine due to reason like APIs, there are way to improve game Performance in Unity that can reduce this bottlenecks.  Knowing the best practices of handling APIs can help improve performance of the Unity game and as well as using better performing APIs and knowing where to use said APIs can help boost runtime performance.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Though I did not cover much about the different optimization tricks in this video,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it is good idea to figure out if you are writing code wrongly and if</a:t>
            </a:r>
            <a:br>
              <a:rPr lang="en-US" sz="1800" dirty="0">
                <a:effectLst/>
                <a:latin typeface="Segoe UI" panose="020B0502040204020203" pitchFamily="34" charset="0"/>
              </a:rPr>
            </a:br>
            <a:r>
              <a:rPr lang="en-US" sz="1800" dirty="0">
                <a:effectLst/>
                <a:latin typeface="Segoe UI" panose="020B0502040204020203" pitchFamily="34" charset="0"/>
              </a:rPr>
              <a:t>You should optimize them. Thank you for listening and happy coding.</a:t>
            </a:r>
            <a:endParaRPr lang="en-US" sz="1800" dirty="0">
              <a:effectLst/>
              <a:latin typeface="Arial" panose="020B0604020202020204" pitchFamily="34" charset="0"/>
            </a:endParaRPr>
          </a:p>
          <a:p>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1668965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Well Unity API is an interface that allow developers using Unity to interact with the tools provided by Unity. </a:t>
            </a:r>
          </a:p>
          <a:p>
            <a:r>
              <a:rPr lang="en-SG" dirty="0"/>
              <a:t>This can be things like Transform, Quaternion, Physics and sound. This is very helpful for developers as they </a:t>
            </a:r>
          </a:p>
          <a:p>
            <a:r>
              <a:rPr lang="en-SG" dirty="0"/>
              <a:t>Can create games at lightning speed compared to traditional means. The API provided is vast and can help</a:t>
            </a:r>
          </a:p>
          <a:p>
            <a:r>
              <a:rPr lang="en-SG" dirty="0"/>
              <a:t>Developers do all sorts of things. But there are some drawbacks.</a:t>
            </a:r>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80215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can be deprecated code based, problems that even Unity API can resolve such as </a:t>
            </a:r>
            <a:r>
              <a:rPr lang="en-SG" dirty="0" err="1"/>
              <a:t>Json.utility</a:t>
            </a:r>
            <a:r>
              <a:rPr lang="en-SG" dirty="0"/>
              <a:t> </a:t>
            </a:r>
            <a:r>
              <a:rPr lang="en-SG" dirty="0" err="1"/>
              <a:t>api</a:t>
            </a:r>
            <a:r>
              <a:rPr lang="en-SG" dirty="0"/>
              <a:t> and bad performance issues.</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3106171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Hello my name is Thom and I will be going through my topic. API attack</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314027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context. While learning about different Game engine, I was curious of the performance between a game built in unity and a game</a:t>
            </a:r>
          </a:p>
          <a:p>
            <a:r>
              <a:rPr lang="en-SG" dirty="0"/>
              <a:t>Built using a hand-built game engine. I stumbled across a research done by this youtuber who wanted to find this difference and decided </a:t>
            </a:r>
          </a:p>
          <a:p>
            <a:r>
              <a:rPr lang="en-SG" dirty="0"/>
              <a:t>to build a shooter game in both Unity and his hand-built Game engine using WebGL and a few other libraries. </a:t>
            </a: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313947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he tested the performance of both games as he increase the bullets fired by the player. When looking at the performance between the two engines, u can see an exponential increase in frame time as the bullets increase in the Unity game engine. </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384904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 can see this graph that represent the performance of both game engines. Where u can see that Unity frame per second increase exponentially As the bullets increase. U can also see that the game in Unity runs slower as compared to Hand built when more bullets were fired.</a:t>
            </a:r>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3017445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leads me to construct my problem statement which is that similar game run in Unity</a:t>
            </a:r>
          </a:p>
          <a:p>
            <a:r>
              <a:rPr lang="en-SG" dirty="0"/>
              <a:t>Have lower frame per second as compared to hand-built game engine. Especially when firing more bullets. This performance decrease can be around 25 – 30 Ms slower.</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2889298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how would I try find the root cause of the problem as to why Unity run slower compared to the hand built engine</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38953386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13_DF1A814E.xml"/><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hyperlink" Target="https://github.com/UnityTechnologies/AngryBots_ECS" TargetMode="External"/><Relationship Id="rId4" Type="http://schemas.openxmlformats.org/officeDocument/2006/relationships/hyperlink" Target="https://github.com/ThomJustAway/Unity-Benchmark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0A_67E1F534.xml"/><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12_561A6D17.xm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316F-7994-6938-7616-F6D6ACDFAC0F}"/>
              </a:ext>
            </a:extLst>
          </p:cNvPr>
          <p:cNvSpPr>
            <a:spLocks noGrp="1"/>
          </p:cNvSpPr>
          <p:nvPr>
            <p:ph type="ctrTitle"/>
          </p:nvPr>
        </p:nvSpPr>
        <p:spPr/>
        <p:txBody>
          <a:bodyPr/>
          <a:lstStyle/>
          <a:p>
            <a:r>
              <a:rPr lang="en-SG" dirty="0"/>
              <a:t>Introduction</a:t>
            </a:r>
          </a:p>
        </p:txBody>
      </p:sp>
      <p:sp>
        <p:nvSpPr>
          <p:cNvPr id="3" name="Subtitle 2">
            <a:extLst>
              <a:ext uri="{FF2B5EF4-FFF2-40B4-BE49-F238E27FC236}">
                <a16:creationId xmlns:a16="http://schemas.microsoft.com/office/drawing/2014/main" id="{698E2835-DED7-E165-5898-7D263D458B2F}"/>
              </a:ext>
            </a:extLst>
          </p:cNvPr>
          <p:cNvSpPr>
            <a:spLocks noGrp="1"/>
          </p:cNvSpPr>
          <p:nvPr>
            <p:ph type="subTitle" idx="1"/>
          </p:nvPr>
        </p:nvSpPr>
        <p:spPr>
          <a:xfrm>
            <a:off x="6991350" y="3962003"/>
            <a:ext cx="4179570" cy="557445"/>
          </a:xfrm>
        </p:spPr>
        <p:txBody>
          <a:bodyPr>
            <a:normAutofit/>
          </a:bodyPr>
          <a:lstStyle/>
          <a:p>
            <a:r>
              <a:rPr lang="en-SG" dirty="0"/>
              <a:t>What is Unity API and introduction to problem statement</a:t>
            </a:r>
          </a:p>
        </p:txBody>
      </p:sp>
    </p:spTree>
    <p:extLst>
      <p:ext uri="{BB962C8B-B14F-4D97-AF65-F5344CB8AC3E}">
        <p14:creationId xmlns:p14="http://schemas.microsoft.com/office/powerpoint/2010/main" val="407440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161F-B71D-2752-87CA-730D669E7111}"/>
              </a:ext>
            </a:extLst>
          </p:cNvPr>
          <p:cNvSpPr>
            <a:spLocks noGrp="1"/>
          </p:cNvSpPr>
          <p:nvPr>
            <p:ph type="title"/>
          </p:nvPr>
        </p:nvSpPr>
        <p:spPr>
          <a:xfrm>
            <a:off x="6992891" y="229473"/>
            <a:ext cx="5163207" cy="1325563"/>
          </a:xfrm>
        </p:spPr>
        <p:txBody>
          <a:bodyPr/>
          <a:lstStyle/>
          <a:p>
            <a:r>
              <a:rPr lang="en-SG" dirty="0"/>
              <a:t>What tools will I be using</a:t>
            </a:r>
          </a:p>
        </p:txBody>
      </p:sp>
      <p:sp>
        <p:nvSpPr>
          <p:cNvPr id="5" name="Slide Number Placeholder 4">
            <a:extLst>
              <a:ext uri="{FF2B5EF4-FFF2-40B4-BE49-F238E27FC236}">
                <a16:creationId xmlns:a16="http://schemas.microsoft.com/office/drawing/2014/main" id="{D0EA8583-843C-AF3D-EC77-B17C8C138CA0}"/>
              </a:ext>
            </a:extLst>
          </p:cNvPr>
          <p:cNvSpPr>
            <a:spLocks noGrp="1"/>
          </p:cNvSpPr>
          <p:nvPr>
            <p:ph type="sldNum" sz="quarter" idx="12"/>
          </p:nvPr>
        </p:nvSpPr>
        <p:spPr/>
        <p:txBody>
          <a:bodyPr/>
          <a:lstStyle/>
          <a:p>
            <a:fld id="{A49DFD55-3C28-40EF-9E31-A92D2E4017FF}" type="slidenum">
              <a:rPr lang="en-US" smtClean="0"/>
              <a:pPr/>
              <a:t>10</a:t>
            </a:fld>
            <a:endParaRPr lang="en-US" dirty="0"/>
          </a:p>
        </p:txBody>
      </p:sp>
      <p:sp>
        <p:nvSpPr>
          <p:cNvPr id="7" name="TextBox 6">
            <a:extLst>
              <a:ext uri="{FF2B5EF4-FFF2-40B4-BE49-F238E27FC236}">
                <a16:creationId xmlns:a16="http://schemas.microsoft.com/office/drawing/2014/main" id="{BA24AD3B-F230-7D75-A745-D70C296CFE4F}"/>
              </a:ext>
            </a:extLst>
          </p:cNvPr>
          <p:cNvSpPr txBox="1"/>
          <p:nvPr/>
        </p:nvSpPr>
        <p:spPr>
          <a:xfrm>
            <a:off x="7193902" y="1555036"/>
            <a:ext cx="4761186" cy="4093428"/>
          </a:xfrm>
          <a:prstGeom prst="rect">
            <a:avLst/>
          </a:prstGeom>
          <a:noFill/>
        </p:spPr>
        <p:txBody>
          <a:bodyPr wrap="square" rtlCol="0">
            <a:spAutoFit/>
          </a:bodyPr>
          <a:lstStyle/>
          <a:p>
            <a:pPr marL="285750" indent="-285750">
              <a:buFont typeface="Arial" panose="020B0604020202020204" pitchFamily="34" charset="0"/>
              <a:buChar char="•"/>
            </a:pPr>
            <a:r>
              <a:rPr lang="en-SG" dirty="0"/>
              <a:t>Using Unity Project (using a special </a:t>
            </a:r>
            <a:r>
              <a:rPr lang="en-SG" dirty="0" err="1"/>
              <a:t>Github</a:t>
            </a:r>
            <a:r>
              <a:rPr lang="en-SG" dirty="0"/>
              <a:t> Repo to do bench marking and testing the performance of the API)</a:t>
            </a:r>
          </a:p>
          <a:p>
            <a:endParaRPr lang="en-SG" dirty="0"/>
          </a:p>
          <a:p>
            <a:pPr marL="285750" indent="-285750">
              <a:buFont typeface="Arial" panose="020B0604020202020204" pitchFamily="34" charset="0"/>
              <a:buChar char="•"/>
            </a:pPr>
            <a:r>
              <a:rPr lang="en-SG" dirty="0"/>
              <a:t>Profiler (to see time taken to complete a task)</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endParaRPr lang="en-SG" dirty="0"/>
          </a:p>
          <a:p>
            <a:endParaRPr lang="en-SG" dirty="0"/>
          </a:p>
          <a:p>
            <a:r>
              <a:rPr lang="en-SG" sz="1400" dirty="0"/>
              <a:t>Benchmarking Repo: </a:t>
            </a:r>
            <a:r>
              <a:rPr lang="en-US" sz="1400" dirty="0" err="1">
                <a:hlinkClick r:id="rId4"/>
              </a:rPr>
              <a:t>ThomJustAway</a:t>
            </a:r>
            <a:r>
              <a:rPr lang="en-US" sz="1400" dirty="0">
                <a:hlinkClick r:id="rId4"/>
              </a:rPr>
              <a:t>/Unity-Benchmarks: Benchmarking a bunch of common Unity Optimizations (github.com)</a:t>
            </a:r>
            <a:endParaRPr lang="en-US" sz="1400" dirty="0"/>
          </a:p>
          <a:p>
            <a:endParaRPr lang="en-US" sz="1400" dirty="0"/>
          </a:p>
          <a:p>
            <a:r>
              <a:rPr lang="en-SG" sz="1400" dirty="0"/>
              <a:t>Unity game repo: </a:t>
            </a:r>
            <a:r>
              <a:rPr lang="en-US" sz="1400" dirty="0" err="1">
                <a:hlinkClick r:id="rId5"/>
              </a:rPr>
              <a:t>UnityTechnologies</a:t>
            </a:r>
            <a:r>
              <a:rPr lang="en-US" sz="1400" dirty="0">
                <a:hlinkClick r:id="rId5"/>
              </a:rPr>
              <a:t>/</a:t>
            </a:r>
            <a:r>
              <a:rPr lang="en-US" sz="1400" dirty="0" err="1">
                <a:hlinkClick r:id="rId5"/>
              </a:rPr>
              <a:t>AngryBots_ECS</a:t>
            </a:r>
            <a:r>
              <a:rPr lang="en-US" sz="1400" dirty="0">
                <a:hlinkClick r:id="rId5"/>
              </a:rPr>
              <a:t>: The DOTS project used for the presentation Converting Your Game to DOTS (github.com)</a:t>
            </a:r>
            <a:endParaRPr lang="en-SG" sz="1400" dirty="0"/>
          </a:p>
        </p:txBody>
      </p:sp>
      <p:pic>
        <p:nvPicPr>
          <p:cNvPr id="9" name="Picture 8">
            <a:extLst>
              <a:ext uri="{FF2B5EF4-FFF2-40B4-BE49-F238E27FC236}">
                <a16:creationId xmlns:a16="http://schemas.microsoft.com/office/drawing/2014/main" id="{186047CF-B447-04A3-4B57-6264A02AE2D2}"/>
              </a:ext>
            </a:extLst>
          </p:cNvPr>
          <p:cNvPicPr>
            <a:picLocks noChangeAspect="1"/>
          </p:cNvPicPr>
          <p:nvPr/>
        </p:nvPicPr>
        <p:blipFill>
          <a:blip r:embed="rId6"/>
          <a:stretch>
            <a:fillRect/>
          </a:stretch>
        </p:blipFill>
        <p:spPr>
          <a:xfrm>
            <a:off x="-46929" y="3817171"/>
            <a:ext cx="5163207" cy="2904304"/>
          </a:xfrm>
          <a:prstGeom prst="rect">
            <a:avLst/>
          </a:prstGeom>
        </p:spPr>
      </p:pic>
      <p:pic>
        <p:nvPicPr>
          <p:cNvPr id="4" name="Picture 3">
            <a:extLst>
              <a:ext uri="{FF2B5EF4-FFF2-40B4-BE49-F238E27FC236}">
                <a16:creationId xmlns:a16="http://schemas.microsoft.com/office/drawing/2014/main" id="{36C35C53-3497-3995-15C0-1653560E3DCC}"/>
              </a:ext>
            </a:extLst>
          </p:cNvPr>
          <p:cNvPicPr>
            <a:picLocks noChangeAspect="1"/>
          </p:cNvPicPr>
          <p:nvPr/>
        </p:nvPicPr>
        <p:blipFill>
          <a:blip r:embed="rId7"/>
          <a:stretch>
            <a:fillRect/>
          </a:stretch>
        </p:blipFill>
        <p:spPr>
          <a:xfrm>
            <a:off x="-46930" y="0"/>
            <a:ext cx="5163207" cy="2643203"/>
          </a:xfrm>
          <a:prstGeom prst="rect">
            <a:avLst/>
          </a:prstGeom>
        </p:spPr>
      </p:pic>
      <p:cxnSp>
        <p:nvCxnSpPr>
          <p:cNvPr id="8" name="Straight Arrow Connector 7">
            <a:extLst>
              <a:ext uri="{FF2B5EF4-FFF2-40B4-BE49-F238E27FC236}">
                <a16:creationId xmlns:a16="http://schemas.microsoft.com/office/drawing/2014/main" id="{7D195041-929F-9D2D-C582-FA6F5D615B83}"/>
              </a:ext>
            </a:extLst>
          </p:cNvPr>
          <p:cNvCxnSpPr>
            <a:cxnSpLocks/>
          </p:cNvCxnSpPr>
          <p:nvPr/>
        </p:nvCxnSpPr>
        <p:spPr>
          <a:xfrm>
            <a:off x="2534673" y="2773074"/>
            <a:ext cx="0" cy="9233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92783090-4B53-4CDF-5872-84F34D33764E}"/>
              </a:ext>
            </a:extLst>
          </p:cNvPr>
          <p:cNvSpPr txBox="1"/>
          <p:nvPr/>
        </p:nvSpPr>
        <p:spPr>
          <a:xfrm>
            <a:off x="2617505" y="2773074"/>
            <a:ext cx="4670182" cy="923330"/>
          </a:xfrm>
          <a:prstGeom prst="rect">
            <a:avLst/>
          </a:prstGeom>
          <a:noFill/>
        </p:spPr>
        <p:txBody>
          <a:bodyPr wrap="square" rtlCol="0">
            <a:spAutoFit/>
          </a:bodyPr>
          <a:lstStyle/>
          <a:p>
            <a:r>
              <a:rPr lang="en-SG" dirty="0"/>
              <a:t>Replicating code from the unity game and</a:t>
            </a:r>
          </a:p>
          <a:p>
            <a:r>
              <a:rPr lang="en-SG" dirty="0"/>
              <a:t>Benchmarking it to test performance of the</a:t>
            </a:r>
          </a:p>
          <a:p>
            <a:r>
              <a:rPr lang="en-SG" dirty="0"/>
              <a:t>API used</a:t>
            </a:r>
          </a:p>
        </p:txBody>
      </p:sp>
      <p:sp>
        <p:nvSpPr>
          <p:cNvPr id="13" name="TextBox 12">
            <a:extLst>
              <a:ext uri="{FF2B5EF4-FFF2-40B4-BE49-F238E27FC236}">
                <a16:creationId xmlns:a16="http://schemas.microsoft.com/office/drawing/2014/main" id="{F212EBD4-9604-0788-1FE5-4279EFA5E9B2}"/>
              </a:ext>
            </a:extLst>
          </p:cNvPr>
          <p:cNvSpPr txBox="1"/>
          <p:nvPr/>
        </p:nvSpPr>
        <p:spPr>
          <a:xfrm>
            <a:off x="5202407" y="5002133"/>
            <a:ext cx="1661032" cy="646331"/>
          </a:xfrm>
          <a:prstGeom prst="rect">
            <a:avLst/>
          </a:prstGeom>
          <a:noFill/>
        </p:spPr>
        <p:txBody>
          <a:bodyPr wrap="none" rtlCol="0">
            <a:spAutoFit/>
          </a:bodyPr>
          <a:lstStyle/>
          <a:p>
            <a:r>
              <a:rPr lang="en-SG" dirty="0"/>
              <a:t>Benchmarking </a:t>
            </a:r>
          </a:p>
          <a:p>
            <a:r>
              <a:rPr lang="en-SG" dirty="0"/>
              <a:t>repo</a:t>
            </a:r>
          </a:p>
        </p:txBody>
      </p:sp>
      <p:sp>
        <p:nvSpPr>
          <p:cNvPr id="14" name="TextBox 13">
            <a:extLst>
              <a:ext uri="{FF2B5EF4-FFF2-40B4-BE49-F238E27FC236}">
                <a16:creationId xmlns:a16="http://schemas.microsoft.com/office/drawing/2014/main" id="{E923DE4A-A90F-E560-8BD3-B5DCC3D33BA0}"/>
              </a:ext>
            </a:extLst>
          </p:cNvPr>
          <p:cNvSpPr txBox="1"/>
          <p:nvPr/>
        </p:nvSpPr>
        <p:spPr>
          <a:xfrm>
            <a:off x="5388532" y="998435"/>
            <a:ext cx="766557" cy="646331"/>
          </a:xfrm>
          <a:prstGeom prst="rect">
            <a:avLst/>
          </a:prstGeom>
          <a:noFill/>
        </p:spPr>
        <p:txBody>
          <a:bodyPr wrap="none" rtlCol="0">
            <a:spAutoFit/>
          </a:bodyPr>
          <a:lstStyle/>
          <a:p>
            <a:r>
              <a:rPr lang="en-SG" dirty="0"/>
              <a:t>Unity </a:t>
            </a:r>
          </a:p>
          <a:p>
            <a:r>
              <a:rPr lang="en-SG" dirty="0"/>
              <a:t>repo</a:t>
            </a:r>
          </a:p>
        </p:txBody>
      </p:sp>
    </p:spTree>
    <p:extLst>
      <p:ext uri="{BB962C8B-B14F-4D97-AF65-F5344CB8AC3E}">
        <p14:creationId xmlns:p14="http://schemas.microsoft.com/office/powerpoint/2010/main" val="3743056206"/>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316F-7994-6938-7616-F6D6ACDFAC0F}"/>
              </a:ext>
            </a:extLst>
          </p:cNvPr>
          <p:cNvSpPr>
            <a:spLocks noGrp="1"/>
          </p:cNvSpPr>
          <p:nvPr>
            <p:ph type="ctrTitle"/>
          </p:nvPr>
        </p:nvSpPr>
        <p:spPr/>
        <p:txBody>
          <a:bodyPr/>
          <a:lstStyle/>
          <a:p>
            <a:r>
              <a:rPr lang="en-SG" dirty="0"/>
              <a:t>What is the root cause?</a:t>
            </a:r>
          </a:p>
        </p:txBody>
      </p:sp>
      <p:sp>
        <p:nvSpPr>
          <p:cNvPr id="3" name="Subtitle 2">
            <a:extLst>
              <a:ext uri="{FF2B5EF4-FFF2-40B4-BE49-F238E27FC236}">
                <a16:creationId xmlns:a16="http://schemas.microsoft.com/office/drawing/2014/main" id="{698E2835-DED7-E165-5898-7D263D458B2F}"/>
              </a:ext>
            </a:extLst>
          </p:cNvPr>
          <p:cNvSpPr>
            <a:spLocks noGrp="1"/>
          </p:cNvSpPr>
          <p:nvPr>
            <p:ph type="subTitle" idx="1"/>
          </p:nvPr>
        </p:nvSpPr>
        <p:spPr>
          <a:xfrm>
            <a:off x="6991350" y="3962003"/>
            <a:ext cx="4179570" cy="557445"/>
          </a:xfrm>
        </p:spPr>
        <p:txBody>
          <a:bodyPr>
            <a:normAutofit/>
          </a:bodyPr>
          <a:lstStyle/>
          <a:p>
            <a:r>
              <a:rPr lang="en-SG" dirty="0"/>
              <a:t>What are some cause to the problem?</a:t>
            </a:r>
          </a:p>
        </p:txBody>
      </p:sp>
    </p:spTree>
    <p:extLst>
      <p:ext uri="{BB962C8B-B14F-4D97-AF65-F5344CB8AC3E}">
        <p14:creationId xmlns:p14="http://schemas.microsoft.com/office/powerpoint/2010/main" val="2207132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A125F9-22F8-0CB2-E1C1-68C32E121919}"/>
              </a:ext>
            </a:extLst>
          </p:cNvPr>
          <p:cNvPicPr>
            <a:picLocks noChangeAspect="1"/>
          </p:cNvPicPr>
          <p:nvPr/>
        </p:nvPicPr>
        <p:blipFill>
          <a:blip r:embed="rId3"/>
          <a:stretch>
            <a:fillRect/>
          </a:stretch>
        </p:blipFill>
        <p:spPr>
          <a:xfrm>
            <a:off x="673876" y="2407174"/>
            <a:ext cx="8387255" cy="4283572"/>
          </a:xfrm>
          <a:prstGeom prst="rect">
            <a:avLst/>
          </a:prstGeom>
        </p:spPr>
      </p:pic>
      <p:sp>
        <p:nvSpPr>
          <p:cNvPr id="2" name="Title 1">
            <a:extLst>
              <a:ext uri="{FF2B5EF4-FFF2-40B4-BE49-F238E27FC236}">
                <a16:creationId xmlns:a16="http://schemas.microsoft.com/office/drawing/2014/main" id="{F0FAF8FA-9BEB-447B-F418-E8F8BF9F610F}"/>
              </a:ext>
            </a:extLst>
          </p:cNvPr>
          <p:cNvSpPr>
            <a:spLocks noGrp="1"/>
          </p:cNvSpPr>
          <p:nvPr>
            <p:ph type="title"/>
          </p:nvPr>
        </p:nvSpPr>
        <p:spPr>
          <a:xfrm>
            <a:off x="6222125" y="556893"/>
            <a:ext cx="5877910" cy="1325563"/>
          </a:xfrm>
        </p:spPr>
        <p:txBody>
          <a:bodyPr/>
          <a:lstStyle/>
          <a:p>
            <a:r>
              <a:rPr lang="en-SG" dirty="0"/>
              <a:t>Extern calls</a:t>
            </a:r>
          </a:p>
        </p:txBody>
      </p:sp>
      <p:sp>
        <p:nvSpPr>
          <p:cNvPr id="7" name="TextBox 6">
            <a:extLst>
              <a:ext uri="{FF2B5EF4-FFF2-40B4-BE49-F238E27FC236}">
                <a16:creationId xmlns:a16="http://schemas.microsoft.com/office/drawing/2014/main" id="{8B68846D-430C-A455-0B20-0911B065C56E}"/>
              </a:ext>
            </a:extLst>
          </p:cNvPr>
          <p:cNvSpPr txBox="1"/>
          <p:nvPr/>
        </p:nvSpPr>
        <p:spPr>
          <a:xfrm>
            <a:off x="557048" y="554715"/>
            <a:ext cx="6316718" cy="1754326"/>
          </a:xfrm>
          <a:prstGeom prst="rect">
            <a:avLst/>
          </a:prstGeom>
          <a:noFill/>
        </p:spPr>
        <p:txBody>
          <a:bodyPr wrap="square" rtlCol="0">
            <a:spAutoFit/>
          </a:bodyPr>
          <a:lstStyle/>
          <a:p>
            <a:pPr marL="285750" indent="-285750">
              <a:buFontTx/>
              <a:buChar char="-"/>
            </a:pPr>
            <a:r>
              <a:rPr lang="en-SG" dirty="0"/>
              <a:t>Runs slower as it must go to the C++ code base to get information.</a:t>
            </a:r>
          </a:p>
          <a:p>
            <a:pPr marL="285750" indent="-285750">
              <a:buFontTx/>
              <a:buChar char="-"/>
            </a:pPr>
            <a:endParaRPr lang="en-SG" dirty="0"/>
          </a:p>
          <a:p>
            <a:pPr marL="285750" indent="-285750">
              <a:buFontTx/>
              <a:buChar char="-"/>
            </a:pPr>
            <a:r>
              <a:rPr lang="en-SG" dirty="0"/>
              <a:t>Applies for API like </a:t>
            </a:r>
            <a:r>
              <a:rPr lang="en-SG" b="1" dirty="0"/>
              <a:t>Transform</a:t>
            </a:r>
            <a:r>
              <a:rPr lang="en-SG" dirty="0"/>
              <a:t>, </a:t>
            </a:r>
            <a:r>
              <a:rPr lang="en-SG" b="1" dirty="0"/>
              <a:t>Rotation </a:t>
            </a:r>
            <a:r>
              <a:rPr lang="en-SG" dirty="0"/>
              <a:t>and </a:t>
            </a:r>
            <a:r>
              <a:rPr lang="en-SG" b="1" dirty="0" err="1"/>
              <a:t>GameObject</a:t>
            </a:r>
            <a:endParaRPr lang="en-SG" b="1" dirty="0"/>
          </a:p>
          <a:p>
            <a:pPr marL="285750" indent="-285750">
              <a:buFontTx/>
              <a:buChar char="-"/>
            </a:pPr>
            <a:endParaRPr lang="en-SG" dirty="0"/>
          </a:p>
          <a:p>
            <a:pPr marL="285750" indent="-285750">
              <a:buFontTx/>
              <a:buChar char="-"/>
            </a:pPr>
            <a:r>
              <a:rPr lang="en-SG" dirty="0"/>
              <a:t>Must take extra steps to retrieve data from the C++ </a:t>
            </a:r>
          </a:p>
        </p:txBody>
      </p:sp>
      <p:sp>
        <p:nvSpPr>
          <p:cNvPr id="5" name="Rectangle 4">
            <a:extLst>
              <a:ext uri="{FF2B5EF4-FFF2-40B4-BE49-F238E27FC236}">
                <a16:creationId xmlns:a16="http://schemas.microsoft.com/office/drawing/2014/main" id="{EB785CD1-2F0F-46DB-D3EB-B26DEF7361C7}"/>
              </a:ext>
            </a:extLst>
          </p:cNvPr>
          <p:cNvSpPr/>
          <p:nvPr/>
        </p:nvSpPr>
        <p:spPr>
          <a:xfrm>
            <a:off x="1975944" y="3429000"/>
            <a:ext cx="609601" cy="417786"/>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SG"/>
          </a:p>
        </p:txBody>
      </p:sp>
      <p:sp>
        <p:nvSpPr>
          <p:cNvPr id="6" name="Rectangle 5">
            <a:extLst>
              <a:ext uri="{FF2B5EF4-FFF2-40B4-BE49-F238E27FC236}">
                <a16:creationId xmlns:a16="http://schemas.microsoft.com/office/drawing/2014/main" id="{46CCA482-9333-79A9-39F6-C450C31978E3}"/>
              </a:ext>
            </a:extLst>
          </p:cNvPr>
          <p:cNvSpPr/>
          <p:nvPr/>
        </p:nvSpPr>
        <p:spPr>
          <a:xfrm>
            <a:off x="1975943" y="5402729"/>
            <a:ext cx="609601" cy="314899"/>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SG"/>
          </a:p>
        </p:txBody>
      </p:sp>
    </p:spTree>
    <p:extLst>
      <p:ext uri="{BB962C8B-B14F-4D97-AF65-F5344CB8AC3E}">
        <p14:creationId xmlns:p14="http://schemas.microsoft.com/office/powerpoint/2010/main" val="1885264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00C9D-1E68-E641-5260-6739F2905F79}"/>
              </a:ext>
            </a:extLst>
          </p:cNvPr>
          <p:cNvSpPr>
            <a:spLocks noGrp="1"/>
          </p:cNvSpPr>
          <p:nvPr>
            <p:ph type="title"/>
          </p:nvPr>
        </p:nvSpPr>
        <p:spPr>
          <a:xfrm>
            <a:off x="5507420" y="365125"/>
            <a:ext cx="5846379" cy="1325563"/>
          </a:xfrm>
        </p:spPr>
        <p:txBody>
          <a:bodyPr/>
          <a:lstStyle/>
          <a:p>
            <a:r>
              <a:rPr lang="en-SG" dirty="0"/>
              <a:t>Trade-Off</a:t>
            </a:r>
          </a:p>
        </p:txBody>
      </p:sp>
      <p:sp>
        <p:nvSpPr>
          <p:cNvPr id="6" name="TextBox 5">
            <a:extLst>
              <a:ext uri="{FF2B5EF4-FFF2-40B4-BE49-F238E27FC236}">
                <a16:creationId xmlns:a16="http://schemas.microsoft.com/office/drawing/2014/main" id="{7A48367B-EBA6-FAEA-A878-9980AF502125}"/>
              </a:ext>
            </a:extLst>
          </p:cNvPr>
          <p:cNvSpPr txBox="1"/>
          <p:nvPr/>
        </p:nvSpPr>
        <p:spPr>
          <a:xfrm>
            <a:off x="567558" y="262603"/>
            <a:ext cx="6316718" cy="2031325"/>
          </a:xfrm>
          <a:prstGeom prst="rect">
            <a:avLst/>
          </a:prstGeom>
          <a:noFill/>
        </p:spPr>
        <p:txBody>
          <a:bodyPr wrap="square" rtlCol="0">
            <a:spAutoFit/>
          </a:bodyPr>
          <a:lstStyle/>
          <a:p>
            <a:pPr marL="285750" indent="-285750">
              <a:buFontTx/>
              <a:buChar char="-"/>
            </a:pPr>
            <a:r>
              <a:rPr lang="en-SG" dirty="0"/>
              <a:t>Other API will have trade-off. Where they reduce their performance to perform better in other areas</a:t>
            </a:r>
          </a:p>
          <a:p>
            <a:pPr marL="285750" indent="-285750">
              <a:buFontTx/>
              <a:buChar char="-"/>
            </a:pPr>
            <a:endParaRPr lang="en-SG" dirty="0"/>
          </a:p>
          <a:p>
            <a:pPr marL="285750" indent="-285750">
              <a:buFontTx/>
              <a:buChar char="-"/>
            </a:pPr>
            <a:r>
              <a:rPr lang="en-SG" dirty="0"/>
              <a:t>Can be seen in API like </a:t>
            </a:r>
            <a:r>
              <a:rPr lang="en-SG" dirty="0" err="1"/>
              <a:t>Physic.RaycastNonAlloc</a:t>
            </a:r>
            <a:r>
              <a:rPr lang="en-SG" dirty="0"/>
              <a:t> and </a:t>
            </a:r>
            <a:r>
              <a:rPr lang="en-SG" dirty="0" err="1"/>
              <a:t>Physics.Raycast</a:t>
            </a:r>
            <a:r>
              <a:rPr lang="en-SG" dirty="0"/>
              <a:t>.</a:t>
            </a:r>
          </a:p>
          <a:p>
            <a:pPr marL="285750" indent="-285750">
              <a:buFontTx/>
              <a:buChar char="-"/>
            </a:pPr>
            <a:endParaRPr lang="en-SG" dirty="0"/>
          </a:p>
          <a:p>
            <a:pPr marL="285750" indent="-285750">
              <a:buFontTx/>
              <a:buChar char="-"/>
            </a:pPr>
            <a:endParaRPr lang="en-SG" dirty="0"/>
          </a:p>
        </p:txBody>
      </p:sp>
      <p:pic>
        <p:nvPicPr>
          <p:cNvPr id="8" name="Picture 7">
            <a:extLst>
              <a:ext uri="{FF2B5EF4-FFF2-40B4-BE49-F238E27FC236}">
                <a16:creationId xmlns:a16="http://schemas.microsoft.com/office/drawing/2014/main" id="{CE19B349-25CD-0CF7-B928-30F3216D7C54}"/>
              </a:ext>
            </a:extLst>
          </p:cNvPr>
          <p:cNvPicPr>
            <a:picLocks noChangeAspect="1"/>
          </p:cNvPicPr>
          <p:nvPr/>
        </p:nvPicPr>
        <p:blipFill>
          <a:blip r:embed="rId3"/>
          <a:stretch>
            <a:fillRect/>
          </a:stretch>
        </p:blipFill>
        <p:spPr>
          <a:xfrm>
            <a:off x="348359" y="3429000"/>
            <a:ext cx="5370787" cy="2509207"/>
          </a:xfrm>
          <a:prstGeom prst="rect">
            <a:avLst/>
          </a:prstGeom>
        </p:spPr>
      </p:pic>
      <p:pic>
        <p:nvPicPr>
          <p:cNvPr id="10" name="Picture 9">
            <a:extLst>
              <a:ext uri="{FF2B5EF4-FFF2-40B4-BE49-F238E27FC236}">
                <a16:creationId xmlns:a16="http://schemas.microsoft.com/office/drawing/2014/main" id="{8985EA19-EF2F-BC2F-7A44-A9AA4E18AE5A}"/>
              </a:ext>
            </a:extLst>
          </p:cNvPr>
          <p:cNvPicPr>
            <a:picLocks noChangeAspect="1"/>
          </p:cNvPicPr>
          <p:nvPr/>
        </p:nvPicPr>
        <p:blipFill>
          <a:blip r:embed="rId4"/>
          <a:stretch>
            <a:fillRect/>
          </a:stretch>
        </p:blipFill>
        <p:spPr>
          <a:xfrm>
            <a:off x="6253657" y="3429000"/>
            <a:ext cx="5589984" cy="1150759"/>
          </a:xfrm>
          <a:prstGeom prst="rect">
            <a:avLst/>
          </a:prstGeom>
        </p:spPr>
      </p:pic>
      <p:sp>
        <p:nvSpPr>
          <p:cNvPr id="11" name="Rectangle 10">
            <a:extLst>
              <a:ext uri="{FF2B5EF4-FFF2-40B4-BE49-F238E27FC236}">
                <a16:creationId xmlns:a16="http://schemas.microsoft.com/office/drawing/2014/main" id="{EC0805E8-7BB0-08D2-BB1E-6C16B03F13E1}"/>
              </a:ext>
            </a:extLst>
          </p:cNvPr>
          <p:cNvSpPr/>
          <p:nvPr/>
        </p:nvSpPr>
        <p:spPr>
          <a:xfrm>
            <a:off x="348359" y="3358837"/>
            <a:ext cx="2258207" cy="641131"/>
          </a:xfrm>
          <a:prstGeom prst="rect">
            <a:avLst/>
          </a:prstGeom>
          <a:noFill/>
          <a:ln w="28575" cap="flat" cmpd="sng" algn="ctr">
            <a:solidFill>
              <a:schemeClr val="tx1">
                <a:lumMod val="95000"/>
                <a:lumOff val="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SG"/>
          </a:p>
        </p:txBody>
      </p:sp>
      <p:sp>
        <p:nvSpPr>
          <p:cNvPr id="12" name="Rectangle 11">
            <a:extLst>
              <a:ext uri="{FF2B5EF4-FFF2-40B4-BE49-F238E27FC236}">
                <a16:creationId xmlns:a16="http://schemas.microsoft.com/office/drawing/2014/main" id="{49B7B4A4-5796-7CF4-FB37-35A676FCCF26}"/>
              </a:ext>
            </a:extLst>
          </p:cNvPr>
          <p:cNvSpPr/>
          <p:nvPr/>
        </p:nvSpPr>
        <p:spPr>
          <a:xfrm>
            <a:off x="6253657" y="3264306"/>
            <a:ext cx="1376853" cy="641131"/>
          </a:xfrm>
          <a:prstGeom prst="rect">
            <a:avLst/>
          </a:prstGeom>
          <a:noFill/>
          <a:ln w="28575" cap="flat" cmpd="sng" algn="ctr">
            <a:solidFill>
              <a:schemeClr val="tx1">
                <a:lumMod val="95000"/>
                <a:lumOff val="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SG"/>
          </a:p>
        </p:txBody>
      </p:sp>
      <p:cxnSp>
        <p:nvCxnSpPr>
          <p:cNvPr id="14" name="Straight Arrow Connector 13">
            <a:extLst>
              <a:ext uri="{FF2B5EF4-FFF2-40B4-BE49-F238E27FC236}">
                <a16:creationId xmlns:a16="http://schemas.microsoft.com/office/drawing/2014/main" id="{483B3B10-3D41-97DD-A363-A9C45725CCCF}"/>
              </a:ext>
            </a:extLst>
          </p:cNvPr>
          <p:cNvCxnSpPr>
            <a:cxnSpLocks/>
          </p:cNvCxnSpPr>
          <p:nvPr/>
        </p:nvCxnSpPr>
        <p:spPr>
          <a:xfrm flipV="1">
            <a:off x="924910" y="2661066"/>
            <a:ext cx="2305882" cy="69777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4EB221-C023-94B7-6B51-3EB0DC617709}"/>
              </a:ext>
            </a:extLst>
          </p:cNvPr>
          <p:cNvCxnSpPr>
            <a:cxnSpLocks/>
          </p:cNvCxnSpPr>
          <p:nvPr/>
        </p:nvCxnSpPr>
        <p:spPr>
          <a:xfrm flipH="1" flipV="1">
            <a:off x="5108028" y="2661066"/>
            <a:ext cx="1560785" cy="53974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841CF27-98AC-61AE-379F-AA4271F0357C}"/>
              </a:ext>
            </a:extLst>
          </p:cNvPr>
          <p:cNvSpPr/>
          <p:nvPr/>
        </p:nvSpPr>
        <p:spPr>
          <a:xfrm>
            <a:off x="3086304" y="1949772"/>
            <a:ext cx="2258207" cy="641131"/>
          </a:xfrm>
          <a:prstGeom prst="rect">
            <a:avLst/>
          </a:prstGeom>
          <a:noFill/>
          <a:ln w="28575" cap="flat" cmpd="sng" algn="ctr">
            <a:solidFill>
              <a:schemeClr val="tx1">
                <a:lumMod val="95000"/>
                <a:lumOff val="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SG" dirty="0"/>
              <a:t>Does the same thing</a:t>
            </a:r>
          </a:p>
        </p:txBody>
      </p:sp>
      <p:sp>
        <p:nvSpPr>
          <p:cNvPr id="21" name="Rectangle 20">
            <a:extLst>
              <a:ext uri="{FF2B5EF4-FFF2-40B4-BE49-F238E27FC236}">
                <a16:creationId xmlns:a16="http://schemas.microsoft.com/office/drawing/2014/main" id="{280119A4-7A76-A036-C955-BBAB7CBA0394}"/>
              </a:ext>
            </a:extLst>
          </p:cNvPr>
          <p:cNvSpPr/>
          <p:nvPr/>
        </p:nvSpPr>
        <p:spPr>
          <a:xfrm>
            <a:off x="0" y="2121850"/>
            <a:ext cx="2756309" cy="641131"/>
          </a:xfrm>
          <a:prstGeom prst="rect">
            <a:avLst/>
          </a:prstGeom>
          <a:noFill/>
          <a:ln w="28575" cap="flat" cmpd="sng" algn="ctr">
            <a:solidFill>
              <a:schemeClr val="tx1">
                <a:lumMod val="95000"/>
                <a:lumOff val="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285750" indent="-285750" algn="ctr">
              <a:buFontTx/>
              <a:buChar char="-"/>
            </a:pPr>
            <a:r>
              <a:rPr lang="en-SG" dirty="0"/>
              <a:t>No garbage collection</a:t>
            </a:r>
          </a:p>
          <a:p>
            <a:pPr marL="285750" indent="-285750" algn="ctr">
              <a:buFontTx/>
              <a:buChar char="-"/>
            </a:pPr>
            <a:r>
              <a:rPr lang="en-SG" dirty="0"/>
              <a:t>Slower performance</a:t>
            </a:r>
          </a:p>
        </p:txBody>
      </p:sp>
      <p:sp>
        <p:nvSpPr>
          <p:cNvPr id="22" name="Rectangle 21">
            <a:extLst>
              <a:ext uri="{FF2B5EF4-FFF2-40B4-BE49-F238E27FC236}">
                <a16:creationId xmlns:a16="http://schemas.microsoft.com/office/drawing/2014/main" id="{4BF8968D-F660-90A9-5AC2-A2F851089AF9}"/>
              </a:ext>
            </a:extLst>
          </p:cNvPr>
          <p:cNvSpPr/>
          <p:nvPr/>
        </p:nvSpPr>
        <p:spPr>
          <a:xfrm>
            <a:off x="7221747" y="2540828"/>
            <a:ext cx="3978165" cy="641131"/>
          </a:xfrm>
          <a:prstGeom prst="rect">
            <a:avLst/>
          </a:prstGeom>
          <a:noFill/>
          <a:ln w="28575" cap="flat" cmpd="sng" algn="ctr">
            <a:solidFill>
              <a:schemeClr val="tx1">
                <a:lumMod val="95000"/>
                <a:lumOff val="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285750" indent="-285750" algn="ctr">
              <a:buFontTx/>
              <a:buChar char="-"/>
            </a:pPr>
            <a:r>
              <a:rPr lang="en-SG" dirty="0"/>
              <a:t>Faster Performance</a:t>
            </a:r>
          </a:p>
          <a:p>
            <a:pPr marL="285750" indent="-285750" algn="ctr">
              <a:buFontTx/>
              <a:buChar char="-"/>
            </a:pPr>
            <a:r>
              <a:rPr lang="en-SG" dirty="0"/>
              <a:t>Requires garbage collection</a:t>
            </a:r>
          </a:p>
        </p:txBody>
      </p:sp>
    </p:spTree>
    <p:extLst>
      <p:ext uri="{BB962C8B-B14F-4D97-AF65-F5344CB8AC3E}">
        <p14:creationId xmlns:p14="http://schemas.microsoft.com/office/powerpoint/2010/main" val="3866377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2A30-179A-EEAB-5793-E7BC997F7CE3}"/>
              </a:ext>
            </a:extLst>
          </p:cNvPr>
          <p:cNvSpPr>
            <a:spLocks noGrp="1"/>
          </p:cNvSpPr>
          <p:nvPr>
            <p:ph type="title"/>
          </p:nvPr>
        </p:nvSpPr>
        <p:spPr>
          <a:xfrm>
            <a:off x="6096000" y="365125"/>
            <a:ext cx="5257800" cy="1325563"/>
          </a:xfrm>
        </p:spPr>
        <p:txBody>
          <a:bodyPr/>
          <a:lstStyle/>
          <a:p>
            <a:r>
              <a:rPr lang="en-SG" dirty="0"/>
              <a:t>Use of Computationally expansive functions</a:t>
            </a:r>
          </a:p>
        </p:txBody>
      </p:sp>
      <p:sp>
        <p:nvSpPr>
          <p:cNvPr id="5" name="Slide Number Placeholder 4">
            <a:extLst>
              <a:ext uri="{FF2B5EF4-FFF2-40B4-BE49-F238E27FC236}">
                <a16:creationId xmlns:a16="http://schemas.microsoft.com/office/drawing/2014/main" id="{94B23065-FF80-C6AB-BE40-9AED16B2DCEB}"/>
              </a:ext>
            </a:extLst>
          </p:cNvPr>
          <p:cNvSpPr>
            <a:spLocks noGrp="1"/>
          </p:cNvSpPr>
          <p:nvPr>
            <p:ph type="sldNum" sz="quarter" idx="12"/>
          </p:nvPr>
        </p:nvSpPr>
        <p:spPr/>
        <p:txBody>
          <a:bodyPr/>
          <a:lstStyle/>
          <a:p>
            <a:fld id="{A49DFD55-3C28-40EF-9E31-A92D2E4017FF}" type="slidenum">
              <a:rPr lang="en-US" smtClean="0"/>
              <a:pPr/>
              <a:t>14</a:t>
            </a:fld>
            <a:endParaRPr lang="en-US" dirty="0"/>
          </a:p>
        </p:txBody>
      </p:sp>
      <p:sp>
        <p:nvSpPr>
          <p:cNvPr id="8" name="TextBox 7">
            <a:extLst>
              <a:ext uri="{FF2B5EF4-FFF2-40B4-BE49-F238E27FC236}">
                <a16:creationId xmlns:a16="http://schemas.microsoft.com/office/drawing/2014/main" id="{74A91349-5A73-7BA4-8452-76FAE5C1B639}"/>
              </a:ext>
            </a:extLst>
          </p:cNvPr>
          <p:cNvSpPr txBox="1"/>
          <p:nvPr/>
        </p:nvSpPr>
        <p:spPr>
          <a:xfrm>
            <a:off x="6096000" y="1803007"/>
            <a:ext cx="5055476" cy="2585323"/>
          </a:xfrm>
          <a:prstGeom prst="rect">
            <a:avLst/>
          </a:prstGeom>
          <a:noFill/>
        </p:spPr>
        <p:txBody>
          <a:bodyPr wrap="square" rtlCol="0">
            <a:spAutoFit/>
          </a:bodyPr>
          <a:lstStyle/>
          <a:p>
            <a:pPr marL="285750" indent="-285750">
              <a:buFontTx/>
              <a:buChar char="-"/>
            </a:pPr>
            <a:r>
              <a:rPr lang="en-SG" dirty="0"/>
              <a:t>Some API would use computationally expansive Function like square root or exponential.</a:t>
            </a:r>
          </a:p>
          <a:p>
            <a:pPr marL="285750" indent="-285750">
              <a:buFontTx/>
              <a:buChar char="-"/>
            </a:pPr>
            <a:endParaRPr lang="en-SG" dirty="0"/>
          </a:p>
          <a:p>
            <a:pPr marL="285750" indent="-285750">
              <a:buFontTx/>
              <a:buChar char="-"/>
            </a:pPr>
            <a:r>
              <a:rPr lang="en-SG" dirty="0"/>
              <a:t>This can be seen in API like </a:t>
            </a:r>
            <a:r>
              <a:rPr lang="en-SG" b="1" dirty="0"/>
              <a:t>Vector3.Distance </a:t>
            </a:r>
            <a:r>
              <a:rPr lang="en-SG" dirty="0"/>
              <a:t>, </a:t>
            </a:r>
            <a:r>
              <a:rPr lang="en-SG" b="1" i="0" dirty="0">
                <a:solidFill>
                  <a:srgbClr val="1B2229"/>
                </a:solidFill>
                <a:effectLst/>
              </a:rPr>
              <a:t>Shader, Find APIs</a:t>
            </a:r>
            <a:endParaRPr lang="en-SG" i="0" dirty="0">
              <a:solidFill>
                <a:srgbClr val="1B2229"/>
              </a:solidFill>
              <a:effectLst/>
            </a:endParaRPr>
          </a:p>
          <a:p>
            <a:endParaRPr lang="en-SG" i="0" dirty="0">
              <a:solidFill>
                <a:srgbClr val="1B2229"/>
              </a:solidFill>
              <a:effectLst/>
            </a:endParaRPr>
          </a:p>
          <a:p>
            <a:pPr marL="285750" indent="-285750">
              <a:buFontTx/>
              <a:buChar char="-"/>
            </a:pPr>
            <a:endParaRPr lang="en-SG" dirty="0"/>
          </a:p>
          <a:p>
            <a:pPr marL="285750" indent="-285750">
              <a:buFontTx/>
              <a:buChar char="-"/>
            </a:pPr>
            <a:endParaRPr lang="en-SG" dirty="0"/>
          </a:p>
        </p:txBody>
      </p:sp>
      <p:pic>
        <p:nvPicPr>
          <p:cNvPr id="4" name="Picture 3">
            <a:extLst>
              <a:ext uri="{FF2B5EF4-FFF2-40B4-BE49-F238E27FC236}">
                <a16:creationId xmlns:a16="http://schemas.microsoft.com/office/drawing/2014/main" id="{C8C569CE-7C8E-B438-580E-F193E5392014}"/>
              </a:ext>
            </a:extLst>
          </p:cNvPr>
          <p:cNvPicPr>
            <a:picLocks noChangeAspect="1"/>
          </p:cNvPicPr>
          <p:nvPr/>
        </p:nvPicPr>
        <p:blipFill>
          <a:blip r:embed="rId3"/>
          <a:stretch>
            <a:fillRect/>
          </a:stretch>
        </p:blipFill>
        <p:spPr>
          <a:xfrm>
            <a:off x="138786" y="670118"/>
            <a:ext cx="5912211" cy="3116436"/>
          </a:xfrm>
          <a:prstGeom prst="rect">
            <a:avLst/>
          </a:prstGeom>
        </p:spPr>
      </p:pic>
      <p:sp>
        <p:nvSpPr>
          <p:cNvPr id="6" name="Rectangle 5">
            <a:extLst>
              <a:ext uri="{FF2B5EF4-FFF2-40B4-BE49-F238E27FC236}">
                <a16:creationId xmlns:a16="http://schemas.microsoft.com/office/drawing/2014/main" id="{BB9A03B2-7AB6-FF30-6EA8-E1BFDE3FCEB9}"/>
              </a:ext>
            </a:extLst>
          </p:cNvPr>
          <p:cNvSpPr/>
          <p:nvPr/>
        </p:nvSpPr>
        <p:spPr>
          <a:xfrm>
            <a:off x="398585" y="2098430"/>
            <a:ext cx="5486400" cy="1688123"/>
          </a:xfrm>
          <a:prstGeom prst="rect">
            <a:avLst/>
          </a:prstGeom>
          <a:noFill/>
          <a:ln w="76200" cap="flat" cmpd="sng" algn="ctr">
            <a:solidFill>
              <a:schemeClr val="accent4">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SG"/>
          </a:p>
        </p:txBody>
      </p:sp>
      <p:cxnSp>
        <p:nvCxnSpPr>
          <p:cNvPr id="12" name="Straight Arrow Connector 11">
            <a:extLst>
              <a:ext uri="{FF2B5EF4-FFF2-40B4-BE49-F238E27FC236}">
                <a16:creationId xmlns:a16="http://schemas.microsoft.com/office/drawing/2014/main" id="{93096542-D323-9962-8E8E-8BFEFDBAD886}"/>
              </a:ext>
            </a:extLst>
          </p:cNvPr>
          <p:cNvCxnSpPr>
            <a:cxnSpLocks/>
            <a:stCxn id="6" idx="2"/>
            <a:endCxn id="13" idx="0"/>
          </p:cNvCxnSpPr>
          <p:nvPr/>
        </p:nvCxnSpPr>
        <p:spPr>
          <a:xfrm flipH="1">
            <a:off x="3124200" y="3786553"/>
            <a:ext cx="17585" cy="12436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756716BC-8E63-7687-2C81-CEE86B49C2C5}"/>
              </a:ext>
            </a:extLst>
          </p:cNvPr>
          <p:cNvSpPr txBox="1"/>
          <p:nvPr/>
        </p:nvSpPr>
        <p:spPr>
          <a:xfrm>
            <a:off x="398585" y="5030199"/>
            <a:ext cx="5451230" cy="646331"/>
          </a:xfrm>
          <a:prstGeom prst="rect">
            <a:avLst/>
          </a:prstGeom>
          <a:noFill/>
        </p:spPr>
        <p:txBody>
          <a:bodyPr wrap="square" rtlCol="0">
            <a:spAutoFit/>
          </a:bodyPr>
          <a:lstStyle/>
          <a:p>
            <a:pPr algn="ctr"/>
            <a:r>
              <a:rPr lang="en-SG" dirty="0" err="1"/>
              <a:t>FindObject</a:t>
            </a:r>
            <a:r>
              <a:rPr lang="en-SG" dirty="0"/>
              <a:t>() known to be computationally expansive as it was told in one of the developers in Unity GDC.</a:t>
            </a:r>
          </a:p>
        </p:txBody>
      </p:sp>
    </p:spTree>
    <p:extLst>
      <p:ext uri="{BB962C8B-B14F-4D97-AF65-F5344CB8AC3E}">
        <p14:creationId xmlns:p14="http://schemas.microsoft.com/office/powerpoint/2010/main" val="58038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316F-7994-6938-7616-F6D6ACDFAC0F}"/>
              </a:ext>
            </a:extLst>
          </p:cNvPr>
          <p:cNvSpPr>
            <a:spLocks noGrp="1"/>
          </p:cNvSpPr>
          <p:nvPr>
            <p:ph type="ctrTitle"/>
          </p:nvPr>
        </p:nvSpPr>
        <p:spPr>
          <a:xfrm>
            <a:off x="6991350" y="1597572"/>
            <a:ext cx="4179570" cy="2266799"/>
          </a:xfrm>
        </p:spPr>
        <p:txBody>
          <a:bodyPr/>
          <a:lstStyle/>
          <a:p>
            <a:r>
              <a:rPr lang="en-SG" dirty="0"/>
              <a:t>How do reduce the effects of roots cause in your Projects?</a:t>
            </a:r>
          </a:p>
        </p:txBody>
      </p:sp>
      <p:sp>
        <p:nvSpPr>
          <p:cNvPr id="3" name="Subtitle 2">
            <a:extLst>
              <a:ext uri="{FF2B5EF4-FFF2-40B4-BE49-F238E27FC236}">
                <a16:creationId xmlns:a16="http://schemas.microsoft.com/office/drawing/2014/main" id="{698E2835-DED7-E165-5898-7D263D458B2F}"/>
              </a:ext>
            </a:extLst>
          </p:cNvPr>
          <p:cNvSpPr>
            <a:spLocks noGrp="1"/>
          </p:cNvSpPr>
          <p:nvPr>
            <p:ph type="subTitle" idx="1"/>
          </p:nvPr>
        </p:nvSpPr>
        <p:spPr>
          <a:xfrm>
            <a:off x="6991350" y="3962003"/>
            <a:ext cx="4179570" cy="557445"/>
          </a:xfrm>
        </p:spPr>
        <p:txBody>
          <a:bodyPr>
            <a:normAutofit/>
          </a:bodyPr>
          <a:lstStyle/>
          <a:p>
            <a:r>
              <a:rPr lang="en-SG" dirty="0"/>
              <a:t>What are some measure u can take to make your project more performant?</a:t>
            </a:r>
          </a:p>
        </p:txBody>
      </p:sp>
    </p:spTree>
    <p:extLst>
      <p:ext uri="{BB962C8B-B14F-4D97-AF65-F5344CB8AC3E}">
        <p14:creationId xmlns:p14="http://schemas.microsoft.com/office/powerpoint/2010/main" val="2704219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9C617-B863-1AA7-C158-05554FE6D0CF}"/>
              </a:ext>
            </a:extLst>
          </p:cNvPr>
          <p:cNvSpPr>
            <a:spLocks noGrp="1"/>
          </p:cNvSpPr>
          <p:nvPr>
            <p:ph type="title"/>
          </p:nvPr>
        </p:nvSpPr>
        <p:spPr>
          <a:xfrm>
            <a:off x="6352846" y="3050"/>
            <a:ext cx="6170886" cy="2312496"/>
          </a:xfrm>
        </p:spPr>
        <p:txBody>
          <a:bodyPr/>
          <a:lstStyle/>
          <a:p>
            <a:r>
              <a:rPr lang="en-SG" dirty="0"/>
              <a:t>Caching result </a:t>
            </a:r>
            <a:br>
              <a:rPr lang="en-SG" dirty="0"/>
            </a:br>
            <a:r>
              <a:rPr lang="en-SG" dirty="0"/>
              <a:t>from Extern calls</a:t>
            </a:r>
          </a:p>
        </p:txBody>
      </p:sp>
      <p:sp>
        <p:nvSpPr>
          <p:cNvPr id="7" name="TextBox 6">
            <a:extLst>
              <a:ext uri="{FF2B5EF4-FFF2-40B4-BE49-F238E27FC236}">
                <a16:creationId xmlns:a16="http://schemas.microsoft.com/office/drawing/2014/main" id="{4F707221-016D-2FE1-60F5-4E8FBDBB326A}"/>
              </a:ext>
            </a:extLst>
          </p:cNvPr>
          <p:cNvSpPr txBox="1"/>
          <p:nvPr/>
        </p:nvSpPr>
        <p:spPr>
          <a:xfrm>
            <a:off x="7387458" y="2042865"/>
            <a:ext cx="3618186" cy="1477328"/>
          </a:xfrm>
          <a:prstGeom prst="rect">
            <a:avLst/>
          </a:prstGeom>
          <a:noFill/>
        </p:spPr>
        <p:txBody>
          <a:bodyPr wrap="square" rtlCol="0">
            <a:spAutoFit/>
          </a:bodyPr>
          <a:lstStyle/>
          <a:p>
            <a:pPr marL="285750" indent="-285750">
              <a:buFontTx/>
              <a:buChar char="-"/>
            </a:pPr>
            <a:r>
              <a:rPr lang="en-SG" dirty="0"/>
              <a:t>Cache result from extern calls to reduce the calls made to the C++ side.</a:t>
            </a:r>
          </a:p>
          <a:p>
            <a:pPr marL="285750" indent="-285750">
              <a:buFontTx/>
              <a:buChar char="-"/>
            </a:pPr>
            <a:endParaRPr lang="en-SG" dirty="0"/>
          </a:p>
          <a:p>
            <a:pPr marL="285750" indent="-285750">
              <a:buFontTx/>
              <a:buChar char="-"/>
            </a:pPr>
            <a:endParaRPr lang="en-SG" dirty="0"/>
          </a:p>
        </p:txBody>
      </p:sp>
      <p:pic>
        <p:nvPicPr>
          <p:cNvPr id="9" name="Picture 8">
            <a:extLst>
              <a:ext uri="{FF2B5EF4-FFF2-40B4-BE49-F238E27FC236}">
                <a16:creationId xmlns:a16="http://schemas.microsoft.com/office/drawing/2014/main" id="{89920536-4ADD-FD36-DE2C-58DDF00B8FC7}"/>
              </a:ext>
            </a:extLst>
          </p:cNvPr>
          <p:cNvPicPr>
            <a:picLocks noChangeAspect="1"/>
          </p:cNvPicPr>
          <p:nvPr/>
        </p:nvPicPr>
        <p:blipFill>
          <a:blip r:embed="rId3"/>
          <a:stretch>
            <a:fillRect/>
          </a:stretch>
        </p:blipFill>
        <p:spPr>
          <a:xfrm>
            <a:off x="0" y="715106"/>
            <a:ext cx="6727698" cy="5005147"/>
          </a:xfrm>
          <a:prstGeom prst="rect">
            <a:avLst/>
          </a:prstGeom>
        </p:spPr>
      </p:pic>
      <p:sp>
        <p:nvSpPr>
          <p:cNvPr id="10" name="Rectangle 9">
            <a:extLst>
              <a:ext uri="{FF2B5EF4-FFF2-40B4-BE49-F238E27FC236}">
                <a16:creationId xmlns:a16="http://schemas.microsoft.com/office/drawing/2014/main" id="{11E9F81F-462B-764F-21C4-1BB7676891A0}"/>
              </a:ext>
            </a:extLst>
          </p:cNvPr>
          <p:cNvSpPr/>
          <p:nvPr/>
        </p:nvSpPr>
        <p:spPr>
          <a:xfrm>
            <a:off x="106381" y="4367648"/>
            <a:ext cx="5995158" cy="1163420"/>
          </a:xfrm>
          <a:prstGeom prst="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SG"/>
          </a:p>
        </p:txBody>
      </p:sp>
      <p:sp>
        <p:nvSpPr>
          <p:cNvPr id="11" name="Rectangle 10">
            <a:extLst>
              <a:ext uri="{FF2B5EF4-FFF2-40B4-BE49-F238E27FC236}">
                <a16:creationId xmlns:a16="http://schemas.microsoft.com/office/drawing/2014/main" id="{26576E8C-CC60-0CC4-2595-D16008D0C1DC}"/>
              </a:ext>
            </a:extLst>
          </p:cNvPr>
          <p:cNvSpPr/>
          <p:nvPr/>
        </p:nvSpPr>
        <p:spPr>
          <a:xfrm>
            <a:off x="106381" y="1708103"/>
            <a:ext cx="5481467" cy="1163420"/>
          </a:xfrm>
          <a:prstGeom prst="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SG"/>
          </a:p>
        </p:txBody>
      </p:sp>
    </p:spTree>
    <p:extLst>
      <p:ext uri="{BB962C8B-B14F-4D97-AF65-F5344CB8AC3E}">
        <p14:creationId xmlns:p14="http://schemas.microsoft.com/office/powerpoint/2010/main" val="748247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572A-EC01-F877-68F1-DA146E7260D0}"/>
              </a:ext>
            </a:extLst>
          </p:cNvPr>
          <p:cNvSpPr>
            <a:spLocks noGrp="1"/>
          </p:cNvSpPr>
          <p:nvPr>
            <p:ph type="title"/>
          </p:nvPr>
        </p:nvSpPr>
        <p:spPr>
          <a:xfrm>
            <a:off x="1679331" y="74876"/>
            <a:ext cx="8833337" cy="1325563"/>
          </a:xfrm>
        </p:spPr>
        <p:txBody>
          <a:bodyPr/>
          <a:lstStyle/>
          <a:p>
            <a:r>
              <a:rPr lang="en-SG" dirty="0"/>
              <a:t>Swapping to APIs that runs faster</a:t>
            </a:r>
          </a:p>
        </p:txBody>
      </p:sp>
      <p:sp>
        <p:nvSpPr>
          <p:cNvPr id="5" name="Slide Number Placeholder 4">
            <a:extLst>
              <a:ext uri="{FF2B5EF4-FFF2-40B4-BE49-F238E27FC236}">
                <a16:creationId xmlns:a16="http://schemas.microsoft.com/office/drawing/2014/main" id="{965717B1-93F2-5C46-457F-90239296BFFA}"/>
              </a:ext>
            </a:extLst>
          </p:cNvPr>
          <p:cNvSpPr>
            <a:spLocks noGrp="1"/>
          </p:cNvSpPr>
          <p:nvPr>
            <p:ph type="sldNum" sz="quarter" idx="12"/>
          </p:nvPr>
        </p:nvSpPr>
        <p:spPr/>
        <p:txBody>
          <a:bodyPr/>
          <a:lstStyle/>
          <a:p>
            <a:fld id="{A49DFD55-3C28-40EF-9E31-A92D2E4017FF}" type="slidenum">
              <a:rPr lang="en-US" smtClean="0"/>
              <a:pPr/>
              <a:t>17</a:t>
            </a:fld>
            <a:endParaRPr lang="en-US" dirty="0"/>
          </a:p>
        </p:txBody>
      </p:sp>
      <p:pic>
        <p:nvPicPr>
          <p:cNvPr id="6" name="Picture 5">
            <a:extLst>
              <a:ext uri="{FF2B5EF4-FFF2-40B4-BE49-F238E27FC236}">
                <a16:creationId xmlns:a16="http://schemas.microsoft.com/office/drawing/2014/main" id="{9EF01CD1-83F1-3D17-6611-E0D575012B5A}"/>
              </a:ext>
            </a:extLst>
          </p:cNvPr>
          <p:cNvPicPr>
            <a:picLocks noChangeAspect="1"/>
          </p:cNvPicPr>
          <p:nvPr/>
        </p:nvPicPr>
        <p:blipFill>
          <a:blip r:embed="rId3"/>
          <a:stretch>
            <a:fillRect/>
          </a:stretch>
        </p:blipFill>
        <p:spPr>
          <a:xfrm>
            <a:off x="572485" y="3543182"/>
            <a:ext cx="5639782" cy="2634880"/>
          </a:xfrm>
          <a:prstGeom prst="rect">
            <a:avLst/>
          </a:prstGeom>
        </p:spPr>
      </p:pic>
      <p:pic>
        <p:nvPicPr>
          <p:cNvPr id="7" name="Picture 6">
            <a:extLst>
              <a:ext uri="{FF2B5EF4-FFF2-40B4-BE49-F238E27FC236}">
                <a16:creationId xmlns:a16="http://schemas.microsoft.com/office/drawing/2014/main" id="{D4E16904-C858-D500-C7B1-BB4048DF1BF5}"/>
              </a:ext>
            </a:extLst>
          </p:cNvPr>
          <p:cNvPicPr>
            <a:picLocks noChangeAspect="1"/>
          </p:cNvPicPr>
          <p:nvPr/>
        </p:nvPicPr>
        <p:blipFill>
          <a:blip r:embed="rId4"/>
          <a:stretch>
            <a:fillRect/>
          </a:stretch>
        </p:blipFill>
        <p:spPr>
          <a:xfrm>
            <a:off x="572485" y="1503366"/>
            <a:ext cx="5778942" cy="1189658"/>
          </a:xfrm>
          <a:prstGeom prst="rect">
            <a:avLst/>
          </a:prstGeom>
        </p:spPr>
      </p:pic>
      <p:sp>
        <p:nvSpPr>
          <p:cNvPr id="8" name="TextBox 7">
            <a:extLst>
              <a:ext uri="{FF2B5EF4-FFF2-40B4-BE49-F238E27FC236}">
                <a16:creationId xmlns:a16="http://schemas.microsoft.com/office/drawing/2014/main" id="{0C99479B-A1FE-864A-A2E9-466994591024}"/>
              </a:ext>
            </a:extLst>
          </p:cNvPr>
          <p:cNvSpPr txBox="1"/>
          <p:nvPr/>
        </p:nvSpPr>
        <p:spPr>
          <a:xfrm>
            <a:off x="7364012" y="1503366"/>
            <a:ext cx="3618186" cy="1754326"/>
          </a:xfrm>
          <a:prstGeom prst="rect">
            <a:avLst/>
          </a:prstGeom>
          <a:noFill/>
        </p:spPr>
        <p:txBody>
          <a:bodyPr wrap="square" rtlCol="0">
            <a:spAutoFit/>
          </a:bodyPr>
          <a:lstStyle/>
          <a:p>
            <a:pPr marL="285750" indent="-285750">
              <a:buFontTx/>
              <a:buChar char="-"/>
            </a:pPr>
            <a:r>
              <a:rPr lang="en-SG" dirty="0"/>
              <a:t>Use APIs that runs fasters.</a:t>
            </a:r>
          </a:p>
          <a:p>
            <a:pPr marL="285750" indent="-285750">
              <a:buFontTx/>
              <a:buChar char="-"/>
            </a:pPr>
            <a:endParaRPr lang="en-SG" dirty="0"/>
          </a:p>
          <a:p>
            <a:pPr marL="285750" indent="-285750">
              <a:buFontTx/>
              <a:buChar char="-"/>
            </a:pPr>
            <a:r>
              <a:rPr lang="en-SG" dirty="0"/>
              <a:t>Examples (like using </a:t>
            </a:r>
            <a:r>
              <a:rPr lang="en-SG" dirty="0" err="1"/>
              <a:t>Physics.RayCast</a:t>
            </a:r>
            <a:r>
              <a:rPr lang="en-SG" dirty="0"/>
              <a:t> instead of </a:t>
            </a:r>
            <a:r>
              <a:rPr lang="en-SG" dirty="0" err="1"/>
              <a:t>Physics.RayCastNonAlloc</a:t>
            </a:r>
            <a:r>
              <a:rPr lang="en-SG" dirty="0"/>
              <a:t>)</a:t>
            </a:r>
          </a:p>
          <a:p>
            <a:pPr marL="285750" indent="-285750">
              <a:buFontTx/>
              <a:buChar char="-"/>
            </a:pPr>
            <a:endParaRPr lang="en-SG" dirty="0"/>
          </a:p>
        </p:txBody>
      </p:sp>
    </p:spTree>
    <p:extLst>
      <p:ext uri="{BB962C8B-B14F-4D97-AF65-F5344CB8AC3E}">
        <p14:creationId xmlns:p14="http://schemas.microsoft.com/office/powerpoint/2010/main" val="548323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08621-5877-0686-54C2-C22EB5B41422}"/>
              </a:ext>
            </a:extLst>
          </p:cNvPr>
          <p:cNvSpPr>
            <a:spLocks noGrp="1"/>
          </p:cNvSpPr>
          <p:nvPr>
            <p:ph type="title"/>
          </p:nvPr>
        </p:nvSpPr>
        <p:spPr>
          <a:xfrm>
            <a:off x="7313884" y="610417"/>
            <a:ext cx="4783523" cy="1325563"/>
          </a:xfrm>
        </p:spPr>
        <p:txBody>
          <a:bodyPr/>
          <a:lstStyle/>
          <a:p>
            <a:r>
              <a:rPr lang="en-SG" dirty="0"/>
              <a:t>Place the inefficient API correctly</a:t>
            </a:r>
          </a:p>
        </p:txBody>
      </p:sp>
      <p:sp>
        <p:nvSpPr>
          <p:cNvPr id="6" name="TextBox 5">
            <a:extLst>
              <a:ext uri="{FF2B5EF4-FFF2-40B4-BE49-F238E27FC236}">
                <a16:creationId xmlns:a16="http://schemas.microsoft.com/office/drawing/2014/main" id="{E7B8DEB4-2DF3-C2C0-2DC5-94C24E0EB353}"/>
              </a:ext>
            </a:extLst>
          </p:cNvPr>
          <p:cNvSpPr txBox="1"/>
          <p:nvPr/>
        </p:nvSpPr>
        <p:spPr>
          <a:xfrm>
            <a:off x="7313884" y="1867475"/>
            <a:ext cx="4457702" cy="1754326"/>
          </a:xfrm>
          <a:prstGeom prst="rect">
            <a:avLst/>
          </a:prstGeom>
          <a:noFill/>
        </p:spPr>
        <p:txBody>
          <a:bodyPr wrap="square" rtlCol="0">
            <a:spAutoFit/>
          </a:bodyPr>
          <a:lstStyle/>
          <a:p>
            <a:pPr marL="285750" indent="-285750">
              <a:buFontTx/>
              <a:buChar char="-"/>
            </a:pPr>
            <a:r>
              <a:rPr lang="en-SG" dirty="0"/>
              <a:t>Know where to place  inefficient APIs in the code.</a:t>
            </a:r>
          </a:p>
          <a:p>
            <a:endParaRPr lang="en-SG" dirty="0"/>
          </a:p>
          <a:p>
            <a:endParaRPr lang="en-SG" dirty="0"/>
          </a:p>
          <a:p>
            <a:endParaRPr lang="en-SG" dirty="0"/>
          </a:p>
          <a:p>
            <a:pPr marL="285750" indent="-285750">
              <a:buFontTx/>
              <a:buChar char="-"/>
            </a:pPr>
            <a:endParaRPr lang="en-SG" dirty="0"/>
          </a:p>
        </p:txBody>
      </p:sp>
      <p:pic>
        <p:nvPicPr>
          <p:cNvPr id="8" name="Picture 7">
            <a:extLst>
              <a:ext uri="{FF2B5EF4-FFF2-40B4-BE49-F238E27FC236}">
                <a16:creationId xmlns:a16="http://schemas.microsoft.com/office/drawing/2014/main" id="{0464E40D-16C7-BAD6-D060-1B479D32460C}"/>
              </a:ext>
            </a:extLst>
          </p:cNvPr>
          <p:cNvPicPr>
            <a:picLocks noChangeAspect="1"/>
          </p:cNvPicPr>
          <p:nvPr/>
        </p:nvPicPr>
        <p:blipFill>
          <a:blip r:embed="rId3"/>
          <a:stretch>
            <a:fillRect/>
          </a:stretch>
        </p:blipFill>
        <p:spPr>
          <a:xfrm>
            <a:off x="292973" y="761940"/>
            <a:ext cx="6695090" cy="3644042"/>
          </a:xfrm>
          <a:prstGeom prst="rect">
            <a:avLst/>
          </a:prstGeom>
        </p:spPr>
      </p:pic>
      <p:sp>
        <p:nvSpPr>
          <p:cNvPr id="9" name="Rectangle 8">
            <a:extLst>
              <a:ext uri="{FF2B5EF4-FFF2-40B4-BE49-F238E27FC236}">
                <a16:creationId xmlns:a16="http://schemas.microsoft.com/office/drawing/2014/main" id="{BECEB44C-87AE-4D35-2BF0-A6C0ADDCF2E5}"/>
              </a:ext>
            </a:extLst>
          </p:cNvPr>
          <p:cNvSpPr/>
          <p:nvPr/>
        </p:nvSpPr>
        <p:spPr>
          <a:xfrm>
            <a:off x="2270459" y="3731173"/>
            <a:ext cx="2921651" cy="306722"/>
          </a:xfrm>
          <a:prstGeom prst="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SG"/>
          </a:p>
        </p:txBody>
      </p:sp>
      <p:sp>
        <p:nvSpPr>
          <p:cNvPr id="10" name="Rectangle 9">
            <a:extLst>
              <a:ext uri="{FF2B5EF4-FFF2-40B4-BE49-F238E27FC236}">
                <a16:creationId xmlns:a16="http://schemas.microsoft.com/office/drawing/2014/main" id="{F4016453-0DC4-408F-D640-D3C3F36F30DE}"/>
              </a:ext>
            </a:extLst>
          </p:cNvPr>
          <p:cNvSpPr/>
          <p:nvPr/>
        </p:nvSpPr>
        <p:spPr>
          <a:xfrm>
            <a:off x="2270458" y="2758539"/>
            <a:ext cx="3825542" cy="306722"/>
          </a:xfrm>
          <a:prstGeom prst="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SG"/>
          </a:p>
        </p:txBody>
      </p:sp>
      <p:cxnSp>
        <p:nvCxnSpPr>
          <p:cNvPr id="13" name="Straight Arrow Connector 12">
            <a:extLst>
              <a:ext uri="{FF2B5EF4-FFF2-40B4-BE49-F238E27FC236}">
                <a16:creationId xmlns:a16="http://schemas.microsoft.com/office/drawing/2014/main" id="{E753916A-C99A-9431-5007-9D18309A94BF}"/>
              </a:ext>
            </a:extLst>
          </p:cNvPr>
          <p:cNvCxnSpPr>
            <a:cxnSpLocks/>
            <a:endCxn id="17" idx="0"/>
          </p:cNvCxnSpPr>
          <p:nvPr/>
        </p:nvCxnSpPr>
        <p:spPr>
          <a:xfrm flipH="1">
            <a:off x="4260629" y="3065261"/>
            <a:ext cx="1225771" cy="2430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D9EFD003-A175-27DC-E494-83F6A9ED00B4}"/>
              </a:ext>
            </a:extLst>
          </p:cNvPr>
          <p:cNvCxnSpPr>
            <a:cxnSpLocks/>
            <a:endCxn id="17" idx="0"/>
          </p:cNvCxnSpPr>
          <p:nvPr/>
        </p:nvCxnSpPr>
        <p:spPr>
          <a:xfrm>
            <a:off x="3640518" y="4037895"/>
            <a:ext cx="620111" cy="14575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26CE331E-F9B5-D5CF-A13D-F30AB1708A0E}"/>
              </a:ext>
            </a:extLst>
          </p:cNvPr>
          <p:cNvSpPr txBox="1"/>
          <p:nvPr/>
        </p:nvSpPr>
        <p:spPr>
          <a:xfrm>
            <a:off x="1533195" y="5495471"/>
            <a:ext cx="5454868" cy="646331"/>
          </a:xfrm>
          <a:prstGeom prst="rect">
            <a:avLst/>
          </a:prstGeom>
          <a:noFill/>
        </p:spPr>
        <p:txBody>
          <a:bodyPr wrap="square" rtlCol="0">
            <a:spAutoFit/>
          </a:bodyPr>
          <a:lstStyle/>
          <a:p>
            <a:r>
              <a:rPr lang="en-SG" dirty="0"/>
              <a:t>Helpful but slow API like this are recommended to use in Start() / Awake() function Instead of Update</a:t>
            </a:r>
          </a:p>
        </p:txBody>
      </p:sp>
    </p:spTree>
    <p:extLst>
      <p:ext uri="{BB962C8B-B14F-4D97-AF65-F5344CB8AC3E}">
        <p14:creationId xmlns:p14="http://schemas.microsoft.com/office/powerpoint/2010/main" val="2859774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746235"/>
            <a:ext cx="5111750" cy="648358"/>
          </a:xfrm>
        </p:spPr>
        <p:txBody>
          <a:bodyPr/>
          <a:lstStyle/>
          <a:p>
            <a:r>
              <a:rPr lang="en-US" dirty="0"/>
              <a:t>Conclusion</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1663808"/>
            <a:ext cx="5111750" cy="3654426"/>
          </a:xfrm>
        </p:spPr>
        <p:txBody>
          <a:bodyPr>
            <a:normAutofit/>
          </a:bodyPr>
          <a:lstStyle/>
          <a:p>
            <a:pPr marL="285750" indent="-285750">
              <a:buFont typeface="Arial" panose="020B0604020202020204" pitchFamily="34" charset="0"/>
              <a:buChar char="•"/>
            </a:pPr>
            <a:r>
              <a:rPr lang="en-US" sz="1800" dirty="0"/>
              <a:t>Know the best practices to optimize code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Understand where you should use computationally expansive code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Use APIs that are more performant</a:t>
            </a:r>
          </a:p>
        </p:txBody>
      </p:sp>
    </p:spTree>
    <p:extLst>
      <p:ext uri="{BB962C8B-B14F-4D97-AF65-F5344CB8AC3E}">
        <p14:creationId xmlns:p14="http://schemas.microsoft.com/office/powerpoint/2010/main" val="1742861620"/>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03A15-A013-F43A-EC6D-CAF4334538BF}"/>
              </a:ext>
            </a:extLst>
          </p:cNvPr>
          <p:cNvSpPr>
            <a:spLocks noGrp="1"/>
          </p:cNvSpPr>
          <p:nvPr>
            <p:ph type="title"/>
          </p:nvPr>
        </p:nvSpPr>
        <p:spPr>
          <a:xfrm>
            <a:off x="6096000" y="240980"/>
            <a:ext cx="5257800" cy="1325563"/>
          </a:xfrm>
        </p:spPr>
        <p:txBody>
          <a:bodyPr/>
          <a:lstStyle/>
          <a:p>
            <a:r>
              <a:rPr lang="en-SG" dirty="0"/>
              <a:t>Unity API Explanation</a:t>
            </a:r>
          </a:p>
        </p:txBody>
      </p:sp>
      <p:sp>
        <p:nvSpPr>
          <p:cNvPr id="5" name="Slide Number Placeholder 4">
            <a:extLst>
              <a:ext uri="{FF2B5EF4-FFF2-40B4-BE49-F238E27FC236}">
                <a16:creationId xmlns:a16="http://schemas.microsoft.com/office/drawing/2014/main" id="{01CFB104-FFCB-4C2A-33D2-B2BBAADAA5E6}"/>
              </a:ext>
            </a:extLst>
          </p:cNvPr>
          <p:cNvSpPr>
            <a:spLocks noGrp="1"/>
          </p:cNvSpPr>
          <p:nvPr>
            <p:ph type="sldNum" sz="quarter" idx="12"/>
          </p:nvPr>
        </p:nvSpPr>
        <p:spPr/>
        <p:txBody>
          <a:bodyPr/>
          <a:lstStyle/>
          <a:p>
            <a:fld id="{A49DFD55-3C28-40EF-9E31-A92D2E4017FF}" type="slidenum">
              <a:rPr lang="en-US" smtClean="0"/>
              <a:pPr/>
              <a:t>2</a:t>
            </a:fld>
            <a:endParaRPr lang="en-US" dirty="0"/>
          </a:p>
        </p:txBody>
      </p:sp>
      <p:pic>
        <p:nvPicPr>
          <p:cNvPr id="7" name="Picture 6">
            <a:extLst>
              <a:ext uri="{FF2B5EF4-FFF2-40B4-BE49-F238E27FC236}">
                <a16:creationId xmlns:a16="http://schemas.microsoft.com/office/drawing/2014/main" id="{558967AE-9477-6C12-51F6-5A7F1A36ED00}"/>
              </a:ext>
            </a:extLst>
          </p:cNvPr>
          <p:cNvPicPr>
            <a:picLocks noChangeAspect="1"/>
          </p:cNvPicPr>
          <p:nvPr/>
        </p:nvPicPr>
        <p:blipFill>
          <a:blip r:embed="rId3"/>
          <a:stretch>
            <a:fillRect/>
          </a:stretch>
        </p:blipFill>
        <p:spPr>
          <a:xfrm>
            <a:off x="183792" y="519080"/>
            <a:ext cx="5088004" cy="1902954"/>
          </a:xfrm>
          <a:prstGeom prst="rect">
            <a:avLst/>
          </a:prstGeom>
        </p:spPr>
      </p:pic>
      <p:pic>
        <p:nvPicPr>
          <p:cNvPr id="9" name="Picture 8">
            <a:extLst>
              <a:ext uri="{FF2B5EF4-FFF2-40B4-BE49-F238E27FC236}">
                <a16:creationId xmlns:a16="http://schemas.microsoft.com/office/drawing/2014/main" id="{0598F228-9295-52F2-C7F6-41072F916FD1}"/>
              </a:ext>
            </a:extLst>
          </p:cNvPr>
          <p:cNvPicPr>
            <a:picLocks noChangeAspect="1"/>
          </p:cNvPicPr>
          <p:nvPr/>
        </p:nvPicPr>
        <p:blipFill>
          <a:blip r:embed="rId4"/>
          <a:stretch>
            <a:fillRect/>
          </a:stretch>
        </p:blipFill>
        <p:spPr>
          <a:xfrm>
            <a:off x="183792" y="2766218"/>
            <a:ext cx="5198814" cy="1325563"/>
          </a:xfrm>
          <a:prstGeom prst="rect">
            <a:avLst/>
          </a:prstGeom>
        </p:spPr>
      </p:pic>
      <p:sp>
        <p:nvSpPr>
          <p:cNvPr id="11" name="TextBox 10">
            <a:extLst>
              <a:ext uri="{FF2B5EF4-FFF2-40B4-BE49-F238E27FC236}">
                <a16:creationId xmlns:a16="http://schemas.microsoft.com/office/drawing/2014/main" id="{35490564-3A6B-E02B-A8E8-49D25B502454}"/>
              </a:ext>
            </a:extLst>
          </p:cNvPr>
          <p:cNvSpPr txBox="1"/>
          <p:nvPr/>
        </p:nvSpPr>
        <p:spPr>
          <a:xfrm>
            <a:off x="6267678" y="1521584"/>
            <a:ext cx="5198814" cy="2862322"/>
          </a:xfrm>
          <a:prstGeom prst="rect">
            <a:avLst/>
          </a:prstGeom>
          <a:noFill/>
        </p:spPr>
        <p:txBody>
          <a:bodyPr wrap="square" rtlCol="0">
            <a:spAutoFit/>
          </a:bodyPr>
          <a:lstStyle/>
          <a:p>
            <a:pPr marL="285750" indent="-285750">
              <a:buFont typeface="Arial" panose="020B0604020202020204" pitchFamily="34" charset="0"/>
              <a:buChar char="•"/>
            </a:pPr>
            <a:r>
              <a:rPr lang="en-SG" b="1" dirty="0"/>
              <a:t>Application Programming Interface (API) </a:t>
            </a:r>
            <a:r>
              <a:rPr lang="en-SG" dirty="0"/>
              <a:t>allows Developer to interact with programming tools to help them develop their application.</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Unity has an </a:t>
            </a:r>
            <a:r>
              <a:rPr lang="en-SG" b="1" dirty="0"/>
              <a:t>extensive list</a:t>
            </a:r>
            <a:r>
              <a:rPr lang="en-SG" dirty="0"/>
              <a:t> of API for developer to create their games.</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However, there is always </a:t>
            </a:r>
            <a:r>
              <a:rPr lang="en-SG" b="1" dirty="0"/>
              <a:t>drawbacks</a:t>
            </a:r>
            <a:r>
              <a:rPr lang="en-SG" dirty="0"/>
              <a:t> to the API.</a:t>
            </a:r>
          </a:p>
          <a:p>
            <a:pPr marL="285750" indent="-285750">
              <a:buFont typeface="Arial" panose="020B0604020202020204" pitchFamily="34" charset="0"/>
              <a:buChar char="•"/>
            </a:pPr>
            <a:endParaRPr lang="en-SG" dirty="0"/>
          </a:p>
        </p:txBody>
      </p:sp>
      <p:pic>
        <p:nvPicPr>
          <p:cNvPr id="13" name="Picture 12">
            <a:extLst>
              <a:ext uri="{FF2B5EF4-FFF2-40B4-BE49-F238E27FC236}">
                <a16:creationId xmlns:a16="http://schemas.microsoft.com/office/drawing/2014/main" id="{4F2A1428-A35C-13D0-A7E7-9DC9E53EB613}"/>
              </a:ext>
            </a:extLst>
          </p:cNvPr>
          <p:cNvPicPr>
            <a:picLocks noChangeAspect="1"/>
          </p:cNvPicPr>
          <p:nvPr/>
        </p:nvPicPr>
        <p:blipFill>
          <a:blip r:embed="rId5"/>
          <a:stretch>
            <a:fillRect/>
          </a:stretch>
        </p:blipFill>
        <p:spPr>
          <a:xfrm>
            <a:off x="183792" y="4301583"/>
            <a:ext cx="5838636" cy="1957486"/>
          </a:xfrm>
          <a:prstGeom prst="rect">
            <a:avLst/>
          </a:prstGeom>
        </p:spPr>
      </p:pic>
    </p:spTree>
    <p:extLst>
      <p:ext uri="{BB962C8B-B14F-4D97-AF65-F5344CB8AC3E}">
        <p14:creationId xmlns:p14="http://schemas.microsoft.com/office/powerpoint/2010/main" val="855750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5F008-3C3C-2B9A-F2D7-41F10FF6AFD1}"/>
              </a:ext>
            </a:extLst>
          </p:cNvPr>
          <p:cNvSpPr>
            <a:spLocks noGrp="1"/>
          </p:cNvSpPr>
          <p:nvPr>
            <p:ph type="title"/>
          </p:nvPr>
        </p:nvSpPr>
        <p:spPr/>
        <p:txBody>
          <a:bodyPr/>
          <a:lstStyle/>
          <a:p>
            <a:r>
              <a:rPr lang="en-SG" b="1" dirty="0"/>
              <a:t>Drawbacks to using Unity API</a:t>
            </a:r>
          </a:p>
        </p:txBody>
      </p:sp>
      <p:sp>
        <p:nvSpPr>
          <p:cNvPr id="5" name="Slide Number Placeholder 4">
            <a:extLst>
              <a:ext uri="{FF2B5EF4-FFF2-40B4-BE49-F238E27FC236}">
                <a16:creationId xmlns:a16="http://schemas.microsoft.com/office/drawing/2014/main" id="{731B101C-B00A-3BF7-3651-B314F09B61DB}"/>
              </a:ext>
            </a:extLst>
          </p:cNvPr>
          <p:cNvSpPr>
            <a:spLocks noGrp="1"/>
          </p:cNvSpPr>
          <p:nvPr>
            <p:ph type="sldNum" sz="quarter" idx="12"/>
          </p:nvPr>
        </p:nvSpPr>
        <p:spPr/>
        <p:txBody>
          <a:bodyPr/>
          <a:lstStyle/>
          <a:p>
            <a:fld id="{A49DFD55-3C28-40EF-9E31-A92D2E4017FF}" type="slidenum">
              <a:rPr lang="en-US" smtClean="0"/>
              <a:pPr/>
              <a:t>3</a:t>
            </a:fld>
            <a:endParaRPr lang="en-US" dirty="0"/>
          </a:p>
        </p:txBody>
      </p:sp>
      <p:sp>
        <p:nvSpPr>
          <p:cNvPr id="8" name="Rectangle 7">
            <a:extLst>
              <a:ext uri="{FF2B5EF4-FFF2-40B4-BE49-F238E27FC236}">
                <a16:creationId xmlns:a16="http://schemas.microsoft.com/office/drawing/2014/main" id="{9D93CF01-9555-37DC-B24F-AB2016B449BA}"/>
              </a:ext>
            </a:extLst>
          </p:cNvPr>
          <p:cNvSpPr/>
          <p:nvPr/>
        </p:nvSpPr>
        <p:spPr>
          <a:xfrm>
            <a:off x="1145628" y="1933900"/>
            <a:ext cx="2522482" cy="8092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a:t>Deprecated Code</a:t>
            </a:r>
          </a:p>
        </p:txBody>
      </p:sp>
      <p:sp>
        <p:nvSpPr>
          <p:cNvPr id="9" name="Rectangle 8">
            <a:extLst>
              <a:ext uri="{FF2B5EF4-FFF2-40B4-BE49-F238E27FC236}">
                <a16:creationId xmlns:a16="http://schemas.microsoft.com/office/drawing/2014/main" id="{B1885BB8-9E95-6BBE-1121-AFD27299700B}"/>
              </a:ext>
            </a:extLst>
          </p:cNvPr>
          <p:cNvSpPr/>
          <p:nvPr/>
        </p:nvSpPr>
        <p:spPr>
          <a:xfrm>
            <a:off x="4834759" y="1933902"/>
            <a:ext cx="2522482" cy="8092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a:t>Can’t resolve different situations.</a:t>
            </a:r>
          </a:p>
        </p:txBody>
      </p:sp>
      <p:sp>
        <p:nvSpPr>
          <p:cNvPr id="10" name="Rectangle 9">
            <a:extLst>
              <a:ext uri="{FF2B5EF4-FFF2-40B4-BE49-F238E27FC236}">
                <a16:creationId xmlns:a16="http://schemas.microsoft.com/office/drawing/2014/main" id="{3FA31C66-E8F4-DE0B-EEB7-58F5C919AB3E}"/>
              </a:ext>
            </a:extLst>
          </p:cNvPr>
          <p:cNvSpPr/>
          <p:nvPr/>
        </p:nvSpPr>
        <p:spPr>
          <a:xfrm>
            <a:off x="8831318" y="1933901"/>
            <a:ext cx="2522482" cy="8092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a:t>Performance Issues</a:t>
            </a:r>
          </a:p>
        </p:txBody>
      </p:sp>
      <p:pic>
        <p:nvPicPr>
          <p:cNvPr id="12" name="Picture 11">
            <a:extLst>
              <a:ext uri="{FF2B5EF4-FFF2-40B4-BE49-F238E27FC236}">
                <a16:creationId xmlns:a16="http://schemas.microsoft.com/office/drawing/2014/main" id="{9158DC0E-A98E-199E-357D-3BDD2F0CE061}"/>
              </a:ext>
            </a:extLst>
          </p:cNvPr>
          <p:cNvPicPr>
            <a:picLocks noChangeAspect="1"/>
          </p:cNvPicPr>
          <p:nvPr/>
        </p:nvPicPr>
        <p:blipFill>
          <a:blip r:embed="rId3"/>
          <a:stretch>
            <a:fillRect/>
          </a:stretch>
        </p:blipFill>
        <p:spPr>
          <a:xfrm>
            <a:off x="141453" y="3391473"/>
            <a:ext cx="4257127" cy="1895083"/>
          </a:xfrm>
          <a:prstGeom prst="rect">
            <a:avLst/>
          </a:prstGeom>
        </p:spPr>
      </p:pic>
      <p:pic>
        <p:nvPicPr>
          <p:cNvPr id="14" name="Picture 13">
            <a:extLst>
              <a:ext uri="{FF2B5EF4-FFF2-40B4-BE49-F238E27FC236}">
                <a16:creationId xmlns:a16="http://schemas.microsoft.com/office/drawing/2014/main" id="{1493BEAD-C383-8623-EF2A-100391B1ED4B}"/>
              </a:ext>
            </a:extLst>
          </p:cNvPr>
          <p:cNvPicPr>
            <a:picLocks noChangeAspect="1"/>
          </p:cNvPicPr>
          <p:nvPr/>
        </p:nvPicPr>
        <p:blipFill>
          <a:blip r:embed="rId4"/>
          <a:stretch>
            <a:fillRect/>
          </a:stretch>
        </p:blipFill>
        <p:spPr>
          <a:xfrm>
            <a:off x="3167551" y="2863800"/>
            <a:ext cx="5663767" cy="4057263"/>
          </a:xfrm>
          <a:prstGeom prst="rect">
            <a:avLst/>
          </a:prstGeom>
        </p:spPr>
      </p:pic>
      <p:pic>
        <p:nvPicPr>
          <p:cNvPr id="16" name="Picture 15">
            <a:extLst>
              <a:ext uri="{FF2B5EF4-FFF2-40B4-BE49-F238E27FC236}">
                <a16:creationId xmlns:a16="http://schemas.microsoft.com/office/drawing/2014/main" id="{314381DD-1465-8566-E6CC-BE37ADE47548}"/>
              </a:ext>
            </a:extLst>
          </p:cNvPr>
          <p:cNvPicPr>
            <a:picLocks noChangeAspect="1"/>
          </p:cNvPicPr>
          <p:nvPr/>
        </p:nvPicPr>
        <p:blipFill>
          <a:blip r:embed="rId5"/>
          <a:stretch>
            <a:fillRect/>
          </a:stretch>
        </p:blipFill>
        <p:spPr>
          <a:xfrm>
            <a:off x="7926006" y="3391473"/>
            <a:ext cx="3898453" cy="1912367"/>
          </a:xfrm>
          <a:prstGeom prst="rect">
            <a:avLst/>
          </a:prstGeom>
        </p:spPr>
      </p:pic>
    </p:spTree>
    <p:extLst>
      <p:ext uri="{BB962C8B-B14F-4D97-AF65-F5344CB8AC3E}">
        <p14:creationId xmlns:p14="http://schemas.microsoft.com/office/powerpoint/2010/main" val="1777459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API Attack</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Thom Low (2202423F)</a:t>
            </a:r>
          </a:p>
        </p:txBody>
      </p:sp>
    </p:spTree>
    <p:extLst>
      <p:ext uri="{BB962C8B-B14F-4D97-AF65-F5344CB8AC3E}">
        <p14:creationId xmlns:p14="http://schemas.microsoft.com/office/powerpoint/2010/main" val="2586058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6365D13-1E7E-635A-59E6-E61898477367}"/>
              </a:ext>
            </a:extLst>
          </p:cNvPr>
          <p:cNvSpPr>
            <a:spLocks noGrp="1"/>
          </p:cNvSpPr>
          <p:nvPr>
            <p:ph type="sldNum" sz="quarter" idx="12"/>
          </p:nvPr>
        </p:nvSpPr>
        <p:spPr/>
        <p:txBody>
          <a:bodyPr/>
          <a:lstStyle/>
          <a:p>
            <a:fld id="{A49DFD55-3C28-40EF-9E31-A92D2E4017FF}" type="slidenum">
              <a:rPr lang="en-US" smtClean="0"/>
              <a:pPr/>
              <a:t>5</a:t>
            </a:fld>
            <a:endParaRPr lang="en-US" dirty="0"/>
          </a:p>
        </p:txBody>
      </p:sp>
      <p:pic>
        <p:nvPicPr>
          <p:cNvPr id="7" name="Picture 6">
            <a:extLst>
              <a:ext uri="{FF2B5EF4-FFF2-40B4-BE49-F238E27FC236}">
                <a16:creationId xmlns:a16="http://schemas.microsoft.com/office/drawing/2014/main" id="{1DA83F6A-C076-3D2A-B2A6-91710BD4009C}"/>
              </a:ext>
            </a:extLst>
          </p:cNvPr>
          <p:cNvPicPr>
            <a:picLocks noChangeAspect="1"/>
          </p:cNvPicPr>
          <p:nvPr/>
        </p:nvPicPr>
        <p:blipFill>
          <a:blip r:embed="rId3"/>
          <a:stretch>
            <a:fillRect/>
          </a:stretch>
        </p:blipFill>
        <p:spPr>
          <a:xfrm>
            <a:off x="10205" y="74856"/>
            <a:ext cx="6085795" cy="3423260"/>
          </a:xfrm>
          <a:prstGeom prst="rect">
            <a:avLst/>
          </a:prstGeom>
        </p:spPr>
      </p:pic>
      <p:pic>
        <p:nvPicPr>
          <p:cNvPr id="9" name="Picture 8">
            <a:extLst>
              <a:ext uri="{FF2B5EF4-FFF2-40B4-BE49-F238E27FC236}">
                <a16:creationId xmlns:a16="http://schemas.microsoft.com/office/drawing/2014/main" id="{9E48415D-A9AD-D1AE-B6D3-6744E89EEBAE}"/>
              </a:ext>
            </a:extLst>
          </p:cNvPr>
          <p:cNvPicPr>
            <a:picLocks noChangeAspect="1"/>
          </p:cNvPicPr>
          <p:nvPr/>
        </p:nvPicPr>
        <p:blipFill>
          <a:blip r:embed="rId4"/>
          <a:stretch>
            <a:fillRect/>
          </a:stretch>
        </p:blipFill>
        <p:spPr>
          <a:xfrm>
            <a:off x="1" y="3498116"/>
            <a:ext cx="5996354" cy="3372949"/>
          </a:xfrm>
          <a:prstGeom prst="rect">
            <a:avLst/>
          </a:prstGeom>
        </p:spPr>
      </p:pic>
      <p:sp>
        <p:nvSpPr>
          <p:cNvPr id="10" name="TextBox 9">
            <a:extLst>
              <a:ext uri="{FF2B5EF4-FFF2-40B4-BE49-F238E27FC236}">
                <a16:creationId xmlns:a16="http://schemas.microsoft.com/office/drawing/2014/main" id="{9E0F89D5-23D1-3F09-D921-80443438B9FB}"/>
              </a:ext>
            </a:extLst>
          </p:cNvPr>
          <p:cNvSpPr txBox="1"/>
          <p:nvPr/>
        </p:nvSpPr>
        <p:spPr>
          <a:xfrm>
            <a:off x="5509847" y="1786486"/>
            <a:ext cx="3505200" cy="369332"/>
          </a:xfrm>
          <a:prstGeom prst="rect">
            <a:avLst/>
          </a:prstGeom>
          <a:noFill/>
        </p:spPr>
        <p:txBody>
          <a:bodyPr wrap="square" rtlCol="0">
            <a:spAutoFit/>
          </a:bodyPr>
          <a:lstStyle/>
          <a:p>
            <a:pPr algn="ctr"/>
            <a:r>
              <a:rPr lang="en-SG" dirty="0"/>
              <a:t>Game In Unity</a:t>
            </a:r>
          </a:p>
        </p:txBody>
      </p:sp>
      <p:sp>
        <p:nvSpPr>
          <p:cNvPr id="11" name="TextBox 10">
            <a:extLst>
              <a:ext uri="{FF2B5EF4-FFF2-40B4-BE49-F238E27FC236}">
                <a16:creationId xmlns:a16="http://schemas.microsoft.com/office/drawing/2014/main" id="{60FAB461-98A5-E339-C708-58E19A5D9A30}"/>
              </a:ext>
            </a:extLst>
          </p:cNvPr>
          <p:cNvSpPr txBox="1"/>
          <p:nvPr/>
        </p:nvSpPr>
        <p:spPr>
          <a:xfrm>
            <a:off x="6412523" y="4999924"/>
            <a:ext cx="2602524" cy="369332"/>
          </a:xfrm>
          <a:prstGeom prst="rect">
            <a:avLst/>
          </a:prstGeom>
          <a:noFill/>
        </p:spPr>
        <p:txBody>
          <a:bodyPr wrap="square" rtlCol="0">
            <a:spAutoFit/>
          </a:bodyPr>
          <a:lstStyle/>
          <a:p>
            <a:pPr algn="ctr"/>
            <a:r>
              <a:rPr lang="en-SG" dirty="0"/>
              <a:t>Game built in WebGL</a:t>
            </a:r>
          </a:p>
        </p:txBody>
      </p:sp>
      <p:cxnSp>
        <p:nvCxnSpPr>
          <p:cNvPr id="13" name="Straight Arrow Connector 12">
            <a:extLst>
              <a:ext uri="{FF2B5EF4-FFF2-40B4-BE49-F238E27FC236}">
                <a16:creationId xmlns:a16="http://schemas.microsoft.com/office/drawing/2014/main" id="{0BEA1C03-0D37-1C90-941E-9BF30E93441F}"/>
              </a:ext>
            </a:extLst>
          </p:cNvPr>
          <p:cNvCxnSpPr>
            <a:cxnSpLocks/>
            <a:stCxn id="10" idx="1"/>
          </p:cNvCxnSpPr>
          <p:nvPr/>
        </p:nvCxnSpPr>
        <p:spPr>
          <a:xfrm>
            <a:off x="5509847" y="1971152"/>
            <a:ext cx="9730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E612151-0A5D-4D59-4A4B-B74CDC9F2F86}"/>
              </a:ext>
            </a:extLst>
          </p:cNvPr>
          <p:cNvCxnSpPr>
            <a:cxnSpLocks/>
            <a:stCxn id="9" idx="3"/>
            <a:endCxn id="11" idx="1"/>
          </p:cNvCxnSpPr>
          <p:nvPr/>
        </p:nvCxnSpPr>
        <p:spPr>
          <a:xfrm flipV="1">
            <a:off x="5996355" y="5184590"/>
            <a:ext cx="41616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05B312AB-F7A3-DE88-A36A-43839A818396}"/>
              </a:ext>
            </a:extLst>
          </p:cNvPr>
          <p:cNvSpPr txBox="1"/>
          <p:nvPr/>
        </p:nvSpPr>
        <p:spPr>
          <a:xfrm>
            <a:off x="8401105" y="1982214"/>
            <a:ext cx="3423138" cy="2308324"/>
          </a:xfrm>
          <a:prstGeom prst="rect">
            <a:avLst/>
          </a:prstGeom>
          <a:noFill/>
        </p:spPr>
        <p:txBody>
          <a:bodyPr wrap="square" rtlCol="0">
            <a:spAutoFit/>
          </a:bodyPr>
          <a:lstStyle/>
          <a:p>
            <a:pPr marL="285750" indent="-285750">
              <a:buFontTx/>
              <a:buChar char="-"/>
            </a:pPr>
            <a:r>
              <a:rPr lang="en-SG" dirty="0"/>
              <a:t>Similar game built with different methods. One in Unity and the other is Hand built.</a:t>
            </a:r>
          </a:p>
          <a:p>
            <a:pPr marL="285750" indent="-285750">
              <a:buFontTx/>
              <a:buChar char="-"/>
            </a:pPr>
            <a:endParaRPr lang="en-SG" dirty="0"/>
          </a:p>
          <a:p>
            <a:pPr marL="285750" indent="-285750">
              <a:buFontTx/>
              <a:buChar char="-"/>
            </a:pPr>
            <a:r>
              <a:rPr lang="en-SG" dirty="0"/>
              <a:t>The game built were tested in performance to see which one is faster.</a:t>
            </a:r>
          </a:p>
        </p:txBody>
      </p:sp>
      <p:sp>
        <p:nvSpPr>
          <p:cNvPr id="27" name="TextBox 26">
            <a:extLst>
              <a:ext uri="{FF2B5EF4-FFF2-40B4-BE49-F238E27FC236}">
                <a16:creationId xmlns:a16="http://schemas.microsoft.com/office/drawing/2014/main" id="{FC85F123-25CA-FCA4-37F2-9C282167E914}"/>
              </a:ext>
            </a:extLst>
          </p:cNvPr>
          <p:cNvSpPr txBox="1"/>
          <p:nvPr/>
        </p:nvSpPr>
        <p:spPr>
          <a:xfrm>
            <a:off x="8522677" y="799216"/>
            <a:ext cx="2831123" cy="523220"/>
          </a:xfrm>
          <a:prstGeom prst="rect">
            <a:avLst/>
          </a:prstGeom>
          <a:noFill/>
        </p:spPr>
        <p:txBody>
          <a:bodyPr wrap="square" rtlCol="0">
            <a:spAutoFit/>
          </a:bodyPr>
          <a:lstStyle/>
          <a:p>
            <a:pPr algn="ctr"/>
            <a:r>
              <a:rPr lang="en-SG" sz="2800" dirty="0">
                <a:latin typeface="+mj-lt"/>
              </a:rPr>
              <a:t>The Situation</a:t>
            </a:r>
          </a:p>
        </p:txBody>
      </p:sp>
    </p:spTree>
    <p:extLst>
      <p:ext uri="{BB962C8B-B14F-4D97-AF65-F5344CB8AC3E}">
        <p14:creationId xmlns:p14="http://schemas.microsoft.com/office/powerpoint/2010/main" val="1423100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25EBFD7-4B12-5612-38E5-3F2AC7114BE4}"/>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22EA759-82FB-EBBB-0E0D-34DD381D8831}"/>
              </a:ext>
            </a:extLst>
          </p:cNvPr>
          <p:cNvSpPr>
            <a:spLocks noGrp="1"/>
          </p:cNvSpPr>
          <p:nvPr>
            <p:ph type="sldNum" sz="quarter" idx="12"/>
          </p:nvPr>
        </p:nvSpPr>
        <p:spPr/>
        <p:txBody>
          <a:bodyPr/>
          <a:lstStyle/>
          <a:p>
            <a:fld id="{A49DFD55-3C28-40EF-9E31-A92D2E4017FF}" type="slidenum">
              <a:rPr lang="en-US" smtClean="0"/>
              <a:pPr/>
              <a:t>6</a:t>
            </a:fld>
            <a:endParaRPr lang="en-US" dirty="0"/>
          </a:p>
        </p:txBody>
      </p:sp>
      <p:pic>
        <p:nvPicPr>
          <p:cNvPr id="7" name="Picture 6">
            <a:extLst>
              <a:ext uri="{FF2B5EF4-FFF2-40B4-BE49-F238E27FC236}">
                <a16:creationId xmlns:a16="http://schemas.microsoft.com/office/drawing/2014/main" id="{A3429F27-7C02-C67C-1287-5CF0EE6ABDE9}"/>
              </a:ext>
            </a:extLst>
          </p:cNvPr>
          <p:cNvPicPr>
            <a:picLocks noChangeAspect="1"/>
          </p:cNvPicPr>
          <p:nvPr/>
        </p:nvPicPr>
        <p:blipFill>
          <a:blip r:embed="rId3"/>
          <a:stretch>
            <a:fillRect/>
          </a:stretch>
        </p:blipFill>
        <p:spPr>
          <a:xfrm>
            <a:off x="-121356" y="-68263"/>
            <a:ext cx="12434711" cy="6994525"/>
          </a:xfrm>
          <a:prstGeom prst="rect">
            <a:avLst/>
          </a:prstGeom>
        </p:spPr>
      </p:pic>
    </p:spTree>
    <p:extLst>
      <p:ext uri="{BB962C8B-B14F-4D97-AF65-F5344CB8AC3E}">
        <p14:creationId xmlns:p14="http://schemas.microsoft.com/office/powerpoint/2010/main" val="1832499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349A8D-1A48-0DF2-BB51-A0010F6EC430}"/>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57C8943-3254-364E-46C6-FCD7B5BACFF0}"/>
              </a:ext>
            </a:extLst>
          </p:cNvPr>
          <p:cNvSpPr>
            <a:spLocks noGrp="1"/>
          </p:cNvSpPr>
          <p:nvPr>
            <p:ph type="sldNum" sz="quarter" idx="12"/>
          </p:nvPr>
        </p:nvSpPr>
        <p:spPr/>
        <p:txBody>
          <a:bodyPr/>
          <a:lstStyle/>
          <a:p>
            <a:fld id="{A49DFD55-3C28-40EF-9E31-A92D2E4017FF}" type="slidenum">
              <a:rPr lang="en-US" smtClean="0"/>
              <a:pPr/>
              <a:t>7</a:t>
            </a:fld>
            <a:endParaRPr lang="en-US" dirty="0"/>
          </a:p>
        </p:txBody>
      </p:sp>
      <p:pic>
        <p:nvPicPr>
          <p:cNvPr id="7" name="Picture 6">
            <a:extLst>
              <a:ext uri="{FF2B5EF4-FFF2-40B4-BE49-F238E27FC236}">
                <a16:creationId xmlns:a16="http://schemas.microsoft.com/office/drawing/2014/main" id="{57359228-F9BE-FA4C-F504-3AD798C6DB3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33485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FAA02-E6E0-5CDC-FB1F-CA17AEACB168}"/>
              </a:ext>
            </a:extLst>
          </p:cNvPr>
          <p:cNvSpPr>
            <a:spLocks noGrp="1"/>
          </p:cNvSpPr>
          <p:nvPr>
            <p:ph type="title"/>
          </p:nvPr>
        </p:nvSpPr>
        <p:spPr>
          <a:xfrm>
            <a:off x="838200" y="2438401"/>
            <a:ext cx="10515600" cy="1879874"/>
          </a:xfrm>
        </p:spPr>
        <p:txBody>
          <a:bodyPr>
            <a:normAutofit/>
          </a:bodyPr>
          <a:lstStyle/>
          <a:p>
            <a:r>
              <a:rPr lang="en-SG" b="1" dirty="0"/>
              <a:t>Problem statement: </a:t>
            </a:r>
            <a:br>
              <a:rPr lang="en-SG" b="1" dirty="0"/>
            </a:br>
            <a:br>
              <a:rPr lang="en-SG" dirty="0"/>
            </a:br>
            <a:r>
              <a:rPr lang="en-SG" sz="1800" dirty="0">
                <a:solidFill>
                  <a:schemeClr val="tx1">
                    <a:lumMod val="50000"/>
                    <a:lumOff val="50000"/>
                  </a:schemeClr>
                </a:solidFill>
              </a:rPr>
              <a:t>similar game that runs In Unity have lower frame per seconds compared to hand built game engines especially when firing more Bullets </a:t>
            </a:r>
            <a:r>
              <a:rPr lang="en-SG" sz="1800" dirty="0">
                <a:solidFill>
                  <a:schemeClr val="accent2">
                    <a:lumMod val="75000"/>
                  </a:schemeClr>
                </a:solidFill>
              </a:rPr>
              <a:t>(25 -30 MS slower)</a:t>
            </a:r>
          </a:p>
        </p:txBody>
      </p:sp>
      <p:sp>
        <p:nvSpPr>
          <p:cNvPr id="5" name="Slide Number Placeholder 4">
            <a:extLst>
              <a:ext uri="{FF2B5EF4-FFF2-40B4-BE49-F238E27FC236}">
                <a16:creationId xmlns:a16="http://schemas.microsoft.com/office/drawing/2014/main" id="{3EFB3999-7AA8-CCF0-5D3C-B029B2107CF8}"/>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Tree>
    <p:extLst>
      <p:ext uri="{BB962C8B-B14F-4D97-AF65-F5344CB8AC3E}">
        <p14:creationId xmlns:p14="http://schemas.microsoft.com/office/powerpoint/2010/main" val="1444572439"/>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316F-7994-6938-7616-F6D6ACDFAC0F}"/>
              </a:ext>
            </a:extLst>
          </p:cNvPr>
          <p:cNvSpPr>
            <a:spLocks noGrp="1"/>
          </p:cNvSpPr>
          <p:nvPr>
            <p:ph type="ctrTitle"/>
          </p:nvPr>
        </p:nvSpPr>
        <p:spPr/>
        <p:txBody>
          <a:bodyPr/>
          <a:lstStyle/>
          <a:p>
            <a:r>
              <a:rPr lang="en-SG" dirty="0"/>
              <a:t>Finding Causation of problems</a:t>
            </a:r>
          </a:p>
        </p:txBody>
      </p:sp>
      <p:sp>
        <p:nvSpPr>
          <p:cNvPr id="3" name="Subtitle 2">
            <a:extLst>
              <a:ext uri="{FF2B5EF4-FFF2-40B4-BE49-F238E27FC236}">
                <a16:creationId xmlns:a16="http://schemas.microsoft.com/office/drawing/2014/main" id="{698E2835-DED7-E165-5898-7D263D458B2F}"/>
              </a:ext>
            </a:extLst>
          </p:cNvPr>
          <p:cNvSpPr>
            <a:spLocks noGrp="1"/>
          </p:cNvSpPr>
          <p:nvPr>
            <p:ph type="subTitle" idx="1"/>
          </p:nvPr>
        </p:nvSpPr>
        <p:spPr>
          <a:xfrm>
            <a:off x="6991350" y="3962003"/>
            <a:ext cx="4179570" cy="557445"/>
          </a:xfrm>
        </p:spPr>
        <p:txBody>
          <a:bodyPr>
            <a:normAutofit/>
          </a:bodyPr>
          <a:lstStyle/>
          <a:p>
            <a:r>
              <a:rPr lang="en-SG" dirty="0"/>
              <a:t>How I be finding the </a:t>
            </a:r>
            <a:r>
              <a:rPr lang="en-SG"/>
              <a:t>root problems</a:t>
            </a:r>
            <a:endParaRPr lang="en-SG" dirty="0"/>
          </a:p>
        </p:txBody>
      </p:sp>
    </p:spTree>
    <p:extLst>
      <p:ext uri="{BB962C8B-B14F-4D97-AF65-F5344CB8AC3E}">
        <p14:creationId xmlns:p14="http://schemas.microsoft.com/office/powerpoint/2010/main" val="972930645"/>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 id="{11346FDE-2DA4-453A-ACF7-41117CE5C235}" vid="{A628C74B-DC45-4C37-9A15-B37206CA45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2.xml><?xml version="1.0" encoding="utf-8"?>
<ds:datastoreItem xmlns:ds="http://schemas.openxmlformats.org/officeDocument/2006/customXml" ds:itemID="{4CC7F809-A434-4A8D-A127-1C50C2DB389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0E6EE1E-660B-46C6-AC21-8E505FB957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837</TotalTime>
  <Words>1430</Words>
  <Application>Microsoft Office PowerPoint</Application>
  <PresentationFormat>Widescreen</PresentationFormat>
  <Paragraphs>147</Paragraphs>
  <Slides>19</Slides>
  <Notes>19</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Segoe UI</vt:lpstr>
      <vt:lpstr>Tenorite</vt:lpstr>
      <vt:lpstr>Office Theme</vt:lpstr>
      <vt:lpstr>Introduction</vt:lpstr>
      <vt:lpstr>Unity API Explanation</vt:lpstr>
      <vt:lpstr>Drawbacks to using Unity API</vt:lpstr>
      <vt:lpstr>API Attack</vt:lpstr>
      <vt:lpstr>PowerPoint Presentation</vt:lpstr>
      <vt:lpstr>PowerPoint Presentation</vt:lpstr>
      <vt:lpstr>PowerPoint Presentation</vt:lpstr>
      <vt:lpstr>Problem statement:   similar game that runs In Unity have lower frame per seconds compared to hand built game engines especially when firing more Bullets (25 -30 MS slower)</vt:lpstr>
      <vt:lpstr>Finding Causation of problems</vt:lpstr>
      <vt:lpstr>What tools will I be using</vt:lpstr>
      <vt:lpstr>What is the root cause?</vt:lpstr>
      <vt:lpstr>Extern calls</vt:lpstr>
      <vt:lpstr>Trade-Off</vt:lpstr>
      <vt:lpstr>Use of Computationally expansive functions</vt:lpstr>
      <vt:lpstr>How do reduce the effects of roots cause in your Projects?</vt:lpstr>
      <vt:lpstr>Caching result  from Extern calls</vt:lpstr>
      <vt:lpstr>Swapping to APIs that runs faster</vt:lpstr>
      <vt:lpstr>Place the inefficient API correctly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Thomthomlow@gmail.com</dc:creator>
  <cp:lastModifiedBy>Thomthomlow@gmail.com</cp:lastModifiedBy>
  <cp:revision>1</cp:revision>
  <dcterms:created xsi:type="dcterms:W3CDTF">2023-11-13T04:36:18Z</dcterms:created>
  <dcterms:modified xsi:type="dcterms:W3CDTF">2023-11-21T09:59:03Z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